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2C0FF2C-3E23-46BB-96A6-21D193950F0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DB44B1-961A-4B9D-892C-DD46FDBCDCC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0FF2C-3E23-46BB-96A6-21D193950F0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B44B1-961A-4B9D-892C-DD46FDBCD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0FF2C-3E23-46BB-96A6-21D193950F0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B44B1-961A-4B9D-892C-DD46FDBCD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0FF2C-3E23-46BB-96A6-21D193950F0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B44B1-961A-4B9D-892C-DD46FDBCD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2C0FF2C-3E23-46BB-96A6-21D193950F0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DB44B1-961A-4B9D-892C-DD46FDBCDC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0FF2C-3E23-46BB-96A6-21D193950F0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7DB44B1-961A-4B9D-892C-DD46FDBCDC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0FF2C-3E23-46BB-96A6-21D193950F0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7DB44B1-961A-4B9D-892C-DD46FDBCD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0FF2C-3E23-46BB-96A6-21D193950F0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B44B1-961A-4B9D-892C-DD46FDBCDCC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C0FF2C-3E23-46BB-96A6-21D193950F0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DB44B1-961A-4B9D-892C-DD46FDBCDC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2C0FF2C-3E23-46BB-96A6-21D193950F0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DB44B1-961A-4B9D-892C-DD46FDBCDC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2C0FF2C-3E23-46BB-96A6-21D193950F0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7DB44B1-961A-4B9D-892C-DD46FDBCDC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2C0FF2C-3E23-46BB-96A6-21D193950F04}" type="datetimeFigureOut">
              <a:rPr lang="ru-RU" smtClean="0"/>
              <a:t>29.09.2016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7DB44B1-961A-4B9D-892C-DD46FDBCDCC5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comb dir="vert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нетрадиционного рисования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Тема: «Расписной барельеф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Подготовила: Киселева О.В.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494" y="548680"/>
            <a:ext cx="8917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Барельеф-это низкий рельеф в котором выпуклое изображение выступает</a:t>
            </a:r>
          </a:p>
          <a:p>
            <a:r>
              <a:rPr lang="ru-RU" sz="2000" dirty="0" smtClean="0"/>
              <a:t> над плоскостью фона не более чем на половину своего объема </a:t>
            </a:r>
            <a:endParaRPr lang="ru-RU" sz="2000" dirty="0"/>
          </a:p>
        </p:txBody>
      </p:sp>
      <p:pic>
        <p:nvPicPr>
          <p:cNvPr id="3" name="Рисунок 2" descr="P1010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8496944" cy="5049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2955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Цель:</a:t>
            </a:r>
          </a:p>
          <a:p>
            <a:r>
              <a:rPr lang="ru-RU" sz="2400" dirty="0" smtClean="0"/>
              <a:t>-Развитие интереса детей к художественному творчеству </a:t>
            </a:r>
          </a:p>
          <a:p>
            <a:r>
              <a:rPr lang="ru-RU" sz="2400" dirty="0" smtClean="0"/>
              <a:t>посредством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рименения</a:t>
            </a:r>
          </a:p>
          <a:p>
            <a:r>
              <a:rPr lang="ru-RU" sz="2400" dirty="0" smtClean="0"/>
              <a:t>нетрадиционной</a:t>
            </a:r>
          </a:p>
          <a:p>
            <a:r>
              <a:rPr lang="ru-RU" sz="2400" dirty="0"/>
              <a:t>т</a:t>
            </a:r>
            <a:r>
              <a:rPr lang="ru-RU" sz="2400" dirty="0" smtClean="0"/>
              <a:t>ехники</a:t>
            </a:r>
          </a:p>
          <a:p>
            <a:r>
              <a:rPr lang="ru-RU" sz="2400" dirty="0" smtClean="0"/>
              <a:t> рисования</a:t>
            </a:r>
          </a:p>
          <a:p>
            <a:r>
              <a:rPr lang="ru-RU" sz="2400" dirty="0" smtClean="0"/>
              <a:t>-расписной </a:t>
            </a:r>
          </a:p>
          <a:p>
            <a:r>
              <a:rPr lang="ru-RU" sz="2400" dirty="0" smtClean="0"/>
              <a:t>барельеф</a:t>
            </a:r>
            <a:endParaRPr lang="ru-RU" sz="2400" dirty="0"/>
          </a:p>
        </p:txBody>
      </p:sp>
      <p:pic>
        <p:nvPicPr>
          <p:cNvPr id="3" name="Рисунок 2" descr="P1010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412776"/>
            <a:ext cx="6156176" cy="5247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42484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Задачи:</a:t>
            </a:r>
          </a:p>
          <a:p>
            <a:r>
              <a:rPr lang="ru-RU" sz="2400" dirty="0" smtClean="0"/>
              <a:t>-Формировать у детей умение </a:t>
            </a:r>
          </a:p>
          <a:p>
            <a:r>
              <a:rPr lang="ru-RU" sz="2400" dirty="0" smtClean="0"/>
              <a:t>создавать разные образы с помощью </a:t>
            </a:r>
          </a:p>
          <a:p>
            <a:r>
              <a:rPr lang="ru-RU" sz="2400" dirty="0" smtClean="0"/>
              <a:t>нетрадиционной изобразительной </a:t>
            </a:r>
          </a:p>
          <a:p>
            <a:r>
              <a:rPr lang="ru-RU" sz="2400" dirty="0" smtClean="0"/>
              <a:t>техники;</a:t>
            </a:r>
          </a:p>
          <a:p>
            <a:r>
              <a:rPr lang="ru-RU" sz="2400" dirty="0" smtClean="0"/>
              <a:t>-Развивать мелкую моторику рук,</a:t>
            </a:r>
          </a:p>
          <a:p>
            <a:r>
              <a:rPr lang="ru-RU" sz="2400" dirty="0" smtClean="0"/>
              <a:t>творческое мышление ,</a:t>
            </a:r>
          </a:p>
          <a:p>
            <a:r>
              <a:rPr lang="ru-RU" sz="2400" dirty="0" smtClean="0"/>
              <a:t>зрительное восприятие </a:t>
            </a:r>
          </a:p>
          <a:p>
            <a:r>
              <a:rPr lang="ru-RU" sz="2400" dirty="0" smtClean="0"/>
              <a:t>-Воспитать интерес к изображению </a:t>
            </a:r>
          </a:p>
          <a:p>
            <a:r>
              <a:rPr lang="ru-RU" sz="2400" dirty="0" smtClean="0"/>
              <a:t>предметов нетрадиционным способом </a:t>
            </a:r>
            <a:endParaRPr lang="ru-RU" sz="2400" dirty="0"/>
          </a:p>
        </p:txBody>
      </p:sp>
      <p:pic>
        <p:nvPicPr>
          <p:cNvPr id="5" name="Рисунок 4" descr="4570369_f64a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60648"/>
            <a:ext cx="4286250" cy="5715000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189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Материал:</a:t>
            </a:r>
            <a:endParaRPr lang="ru-RU" sz="2800" dirty="0"/>
          </a:p>
        </p:txBody>
      </p:sp>
      <p:pic>
        <p:nvPicPr>
          <p:cNvPr id="3" name="Рисунок 2" descr="P10108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429000"/>
            <a:ext cx="4283968" cy="3212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47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340768"/>
            <a:ext cx="432048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340768"/>
            <a:ext cx="4248472" cy="160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стаканичи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501008"/>
            <a:ext cx="4248472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95536" y="90872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Формочки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908720"/>
            <a:ext cx="269163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Краски(гуашь)и кисть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3068960"/>
            <a:ext cx="200401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Баночка с водой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2996952"/>
            <a:ext cx="143096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Стек и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гибс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49379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Процесс создания:</a:t>
            </a:r>
          </a:p>
          <a:p>
            <a:r>
              <a:rPr lang="ru-RU" dirty="0" smtClean="0"/>
              <a:t>1.Высыпте в посуду гипс и залейте его водой.</a:t>
            </a:r>
          </a:p>
          <a:p>
            <a:r>
              <a:rPr lang="ru-RU" dirty="0" smtClean="0"/>
              <a:t>Перемешайте содержимое до создания </a:t>
            </a:r>
          </a:p>
          <a:p>
            <a:r>
              <a:rPr lang="ru-RU" dirty="0" smtClean="0"/>
              <a:t>однородной массы</a:t>
            </a:r>
          </a:p>
          <a:p>
            <a:r>
              <a:rPr lang="ru-RU" dirty="0" smtClean="0"/>
              <a:t>(консистенции жидкой метаны)</a:t>
            </a:r>
          </a:p>
          <a:p>
            <a:r>
              <a:rPr lang="ru-RU" dirty="0" smtClean="0"/>
              <a:t>2.Залейте жидкую массу в форму.</a:t>
            </a:r>
          </a:p>
          <a:p>
            <a:r>
              <a:rPr lang="ru-RU" dirty="0" smtClean="0"/>
              <a:t>Возьмите стек и аккуратно разровняйте </a:t>
            </a:r>
          </a:p>
          <a:p>
            <a:r>
              <a:rPr lang="ru-RU" dirty="0" smtClean="0"/>
              <a:t>гипс вдоль формы.</a:t>
            </a:r>
          </a:p>
          <a:p>
            <a:r>
              <a:rPr lang="ru-RU" dirty="0" smtClean="0"/>
              <a:t>3.Через 2-3 часа изделие можно вынимать.</a:t>
            </a:r>
          </a:p>
          <a:p>
            <a:r>
              <a:rPr lang="ru-RU" dirty="0" smtClean="0"/>
              <a:t>Делайте это ОСТОРОЖНО!</a:t>
            </a:r>
          </a:p>
          <a:p>
            <a:r>
              <a:rPr lang="ru-RU" dirty="0" smtClean="0"/>
              <a:t>4.Раскрасьте изделие при помощи красок </a:t>
            </a:r>
          </a:p>
        </p:txBody>
      </p:sp>
      <p:pic>
        <p:nvPicPr>
          <p:cNvPr id="3" name="Рисунок 2" descr="P10108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664"/>
            <a:ext cx="3384376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10108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212976"/>
            <a:ext cx="3563888" cy="3345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P10108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3717032"/>
            <a:ext cx="1979712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101089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717032"/>
            <a:ext cx="2304256" cy="2808312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Спасибо за внимание </a:t>
            </a:r>
            <a:endParaRPr lang="ru-RU" sz="6600" dirty="0"/>
          </a:p>
        </p:txBody>
      </p:sp>
      <p:pic>
        <p:nvPicPr>
          <p:cNvPr id="3" name="Рисунок 2" descr="90f53136c66e66f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8064896" cy="5162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53</TotalTime>
  <Words>154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Литейная</vt:lpstr>
      <vt:lpstr>Урок нетрадиционного рисования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нетрадиционного рисования</dc:title>
  <dc:creator>Admin</dc:creator>
  <cp:lastModifiedBy>МБДОУ446</cp:lastModifiedBy>
  <cp:revision>6</cp:revision>
  <dcterms:created xsi:type="dcterms:W3CDTF">2016-10-02T11:25:30Z</dcterms:created>
  <dcterms:modified xsi:type="dcterms:W3CDTF">2016-09-29T13:57:19Z</dcterms:modified>
</cp:coreProperties>
</file>