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9" r:id="rId4"/>
    <p:sldId id="260" r:id="rId5"/>
    <p:sldId id="261" r:id="rId6"/>
    <p:sldId id="274" r:id="rId7"/>
    <p:sldId id="262" r:id="rId8"/>
    <p:sldId id="273" r:id="rId9"/>
    <p:sldId id="264" r:id="rId10"/>
    <p:sldId id="282" r:id="rId11"/>
    <p:sldId id="283" r:id="rId12"/>
    <p:sldId id="275" r:id="rId13"/>
    <p:sldId id="272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698" autoAdjust="0"/>
  </p:normalViewPr>
  <p:slideViewPr>
    <p:cSldViewPr>
      <p:cViewPr varScale="1">
        <p:scale>
          <a:sx n="93" d="100"/>
          <a:sy n="93" d="100"/>
        </p:scale>
        <p:origin x="-5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6D8E8-1D15-46CB-A36E-0F2A86CFBF09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841CC2-3EF7-4F0A-B33D-BF42179139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064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24CE0-8EE6-41BD-B05B-DA0D13C6D924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742AC-84A0-4005-82C7-164032364A6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История создания транспорта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От начала и до конца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Затем появился первый в мире трамвай.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4" descr="История Москвы в картинках Старые карты Москвы и Подмосковья % Moscow history in pictures Old maps of Moscow and environs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42493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Вот такой трамвай  ходил по нашему городу, его тянули лошади, а назывался такой трамвай – конка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3" descr="Фотографии, добавленные 16 февраля 2013 г. - СТТС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424936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Позже появилась паровая машина.</a:t>
            </a:r>
            <a:endParaRPr lang="ru-RU" dirty="0"/>
          </a:p>
        </p:txBody>
      </p:sp>
      <p:pic>
        <p:nvPicPr>
          <p:cNvPr id="31746" name="Picture 2" descr="Из истории автомобиле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271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63272" cy="1584176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Автомобиль Бэнца, купить у Yaroslav Ufimcev, цена 06 847 монет, отзывы от Yaroslav Ufimcev, фото от 25 февраля vorotila.r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88840"/>
            <a:ext cx="820891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Позже у машин появились двери, стёкла, но, самое главное, на колёса надели резиновые надувные шины. </a:t>
            </a:r>
            <a:endParaRPr lang="ru-RU" sz="3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4" name="Picture 2" descr="Скачать Старинные автомобили фото и описание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4392488" cy="5112568"/>
          </a:xfrm>
          <a:prstGeom prst="rect">
            <a:avLst/>
          </a:prstGeom>
          <a:noFill/>
        </p:spPr>
      </p:pic>
      <p:pic>
        <p:nvPicPr>
          <p:cNvPr id="33796" name="Picture 4" descr="Скачать авто, автомобиль, ретро, Другие марки, фото, обои, картинка #396495 - www.KoToFoT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432048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Arial" pitchFamily="34" charset="0"/>
                <a:cs typeface="Arial" pitchFamily="34" charset="0"/>
              </a:rPr>
              <a:t>Менялся их внешний вид, улучшалась конструкция, возросла скорость движения, машины стали более удобными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 descr="Фотографии Astermius.io.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292476" cy="5184576"/>
          </a:xfrm>
          <a:prstGeom prst="rect">
            <a:avLst/>
          </a:prstGeom>
          <a:noFill/>
        </p:spPr>
      </p:pic>
      <p:pic>
        <p:nvPicPr>
          <p:cNvPr id="36868" name="Picture 4" descr="Ретро автомобил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248472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Это современные автомобили, которые встречаются на улицах нашего города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7890" name="Picture 2" descr="Skoda SuperB - Фото Шкода, Обои Шкода, Шкода Картинки, Автомобили Шкода, #8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933056"/>
            <a:ext cx="4248472" cy="2664296"/>
          </a:xfrm>
          <a:prstGeom prst="rect">
            <a:avLst/>
          </a:prstGeom>
          <a:noFill/>
        </p:spPr>
      </p:pic>
      <p:pic>
        <p:nvPicPr>
          <p:cNvPr id="37892" name="Picture 4" descr="Ford, прототип, авто, машины, автомобили, фото, обои, картинка #12272656 - a-matata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72816"/>
            <a:ext cx="4320480" cy="4819650"/>
          </a:xfrm>
          <a:prstGeom prst="rect">
            <a:avLst/>
          </a:prstGeom>
          <a:noFill/>
        </p:spPr>
      </p:pic>
      <p:pic>
        <p:nvPicPr>
          <p:cNvPr id="37894" name="Picture 6" descr="https://im1-tub-ru.yandex.net/i?id=d361a9c85bab59ae67152c0b495cc48c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268760"/>
            <a:ext cx="4320480" cy="2736304"/>
          </a:xfrm>
          <a:prstGeom prst="rect">
            <a:avLst/>
          </a:prstGeom>
          <a:noFill/>
        </p:spPr>
      </p:pic>
      <p:pic>
        <p:nvPicPr>
          <p:cNvPr id="37896" name="Picture 8" descr="Топ-10 наименьших двигателей, доступных в современных автомо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4248472" cy="2701429"/>
          </a:xfrm>
          <a:prstGeom prst="rect">
            <a:avLst/>
          </a:prstGeom>
          <a:noFill/>
        </p:spPr>
      </p:pic>
      <p:pic>
        <p:nvPicPr>
          <p:cNvPr id="1026" name="Picture 2" descr="Авто - Транспорт (грузоперевозки) в Москве - ГРУЗОПЕРЕВОЗКИ ПО ВСЕЙ РОССИИ от 1т до 20т, так же СБОРНЫЕ ГРУЗЫ - 8(925)780-12-2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3933056"/>
            <a:ext cx="439248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Чтобы перевозить грузы человек придумал телегу.</a:t>
            </a:r>
            <a:endParaRPr lang="ru-RU" dirty="0"/>
          </a:p>
        </p:txBody>
      </p:sp>
      <p:pic>
        <p:nvPicPr>
          <p:cNvPr id="4" name="Содержимое 3" descr="http://prizmaschastya.com/wp-content/uploads/2013/10/waggon-sHD-3-750x50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28800"/>
          </a:xfrm>
        </p:spPr>
        <p:txBody>
          <a:bodyPr>
            <a:normAutofit/>
          </a:bodyPr>
          <a:lstStyle/>
          <a:p>
            <a:pPr algn="l"/>
            <a:r>
              <a:rPr lang="ru-RU" sz="3100" dirty="0" smtClean="0">
                <a:latin typeface="Arial" pitchFamily="34" charset="0"/>
                <a:cs typeface="Arial" pitchFamily="34" charset="0"/>
              </a:rPr>
              <a:t>Сбил из досок деревянный ящик, приладил колёса, впряг в телегу лошадь и стал перевозить грузы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Фото мужика в необычной телеге, фотографии лошадей в деревне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5"/>
            <a:ext cx="828092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Сани - зимняя повозка на полозьях. </a:t>
            </a:r>
            <a:endParaRPr lang="ru-RU" dirty="0"/>
          </a:p>
        </p:txBody>
      </p:sp>
      <p:pic>
        <p:nvPicPr>
          <p:cNvPr id="4" name="Содержимое 3" descr="Дорожная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84887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80920" cy="10801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</a:t>
            </a:r>
            <a:r>
              <a:rPr lang="ru-RU" sz="3200" dirty="0" smtClean="0"/>
              <a:t>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Зимаков Е.В. - Конный транспор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44824"/>
            <a:ext cx="799288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834064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Получилась хорошая повозка для перевозки груза и людей.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Сюжетно-ролевые игры - Игрульки24 интернет магазин игрушек, мягкие игрушки, детские игрушки, игрушки купит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8268072" cy="5310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91683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Формула Счастья - свадебное агентство 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06489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6792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latin typeface="Arial" pitchFamily="34" charset="0"/>
                <a:cs typeface="Arial" pitchFamily="34" charset="0"/>
              </a:rPr>
              <a:t>Управлял каретой кучер, сидящий на облучке. Четырёхколёсные, закрытые, они могли перевозить людей, их вещи: багаж, почту.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Извозный промысел в викторианском Лондоне &quot; Шерлок Паб - концептуальный пивной паб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806489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Пролетка - легкий открытый четырехколесный экипаж</a:t>
            </a:r>
            <a:endParaRPr lang="ru-RU" dirty="0"/>
          </a:p>
        </p:txBody>
      </p:sp>
      <p:pic>
        <p:nvPicPr>
          <p:cNvPr id="4" name="Содержимое 3" descr="Истории Петербурга- я.ру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99288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249</Words>
  <Application>Microsoft Office PowerPoint</Application>
  <PresentationFormat>Экран (4:3)</PresentationFormat>
  <Paragraphs>17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История создания транспорта</vt:lpstr>
      <vt:lpstr>Чтобы перевозить грузы человек придумал телегу.</vt:lpstr>
      <vt:lpstr>Сбил из досок деревянный ящик, приладил колёса, впряг в телегу лошадь и стал перевозить грузы.</vt:lpstr>
      <vt:lpstr>Сани - зимняя повозка на полозьях. </vt:lpstr>
      <vt:lpstr>Зимой на телеге было холодно, снег засыпал человека, дождь мочил одежду. И человек решил сделать над телегой крышу из плотной ткани или из шкур животного. </vt:lpstr>
      <vt:lpstr>Получилась хорошая повозка для перевозки груза и людей. </vt:lpstr>
      <vt:lpstr>Карета была легче и изящнее телеги и повозки. Она состояла из кабины, в которой сидели пассажиры. Высокие колёса легко передвигались по улицам города и по дорогам.</vt:lpstr>
      <vt:lpstr>Управлял каретой кучер, сидящий на облучке. Четырёхколёсные, закрытые, они могли перевозить людей, их вещи: багаж, почту.</vt:lpstr>
      <vt:lpstr>Пролетка - легкий открытый четырехколесный экипаж</vt:lpstr>
      <vt:lpstr>Затем появился первый в мире трамвай.</vt:lpstr>
      <vt:lpstr>Вот такой трамвай  ходил по нашему городу, его тянули лошади, а назывался такой трамвай – конка</vt:lpstr>
      <vt:lpstr>Позже появилась паровая машина.</vt:lpstr>
      <vt:lpstr>На смену паровой машине пришёл первый автомобиль, у которого был мотор, и он заправлялся бензином. У этой машины колёса были разные: два больших задних колеса и одно маленькое переднее колесо.</vt:lpstr>
      <vt:lpstr>Позже у машин появились двери, стёкла, но, самое главное, на колёса надели резиновые надувные шины. </vt:lpstr>
      <vt:lpstr>Менялся их внешний вид, улучшалась конструкция, возросла скорость движения, машины стали более удобными</vt:lpstr>
      <vt:lpstr>Это современные автомобили, которые встречаются на улицах нашего города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создания транспорта</dc:title>
  <dc:creator>ДОМ</dc:creator>
  <cp:lastModifiedBy>МБДОУ446</cp:lastModifiedBy>
  <cp:revision>25</cp:revision>
  <dcterms:created xsi:type="dcterms:W3CDTF">2015-05-02T17:08:47Z</dcterms:created>
  <dcterms:modified xsi:type="dcterms:W3CDTF">2017-02-20T09:04:52Z</dcterms:modified>
</cp:coreProperties>
</file>