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06380"/>
            <a:ext cx="5544616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06292" y="175382"/>
            <a:ext cx="48594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0070C0"/>
                </a:solidFill>
                <a:latin typeface="Times New Roman"/>
              </a:rPr>
              <a:t>«Чудо-палочки </a:t>
            </a:r>
            <a:r>
              <a:rPr lang="ru-RU" sz="4800" b="1" dirty="0" smtClean="0">
                <a:solidFill>
                  <a:srgbClr val="0070C0"/>
                </a:solidFill>
                <a:latin typeface="Times New Roman"/>
              </a:rPr>
              <a:t>»</a:t>
            </a:r>
            <a:endParaRPr lang="ru-RU" sz="4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3074" name="Picture 2" descr="C:\Users\ольга\Desktop\аниме\Каскад\animashki-deti-5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2" y="4095766"/>
            <a:ext cx="3636170" cy="251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416" y="3717032"/>
            <a:ext cx="8062664" cy="345638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5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вы знали, что при помощи счётных палочек можно не только учиться считать? Такие абстрактные обучающие средства – отличный инструмент для развития мышления детей. Вовлечь дошкольника в работу с палочками не сложно. Заинтересуйте его игрой. Предложите своему чаду упражнения по заготовленным схемам или поиграйте с ним в логические игры.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avatars.mds.yandex.net/get-pdb/1690495/b0a9ddc9-bf9b-4220-9c4d-f917ecefeb7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08" y="188640"/>
            <a:ext cx="4748777" cy="335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2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 виду он похож на зонтик,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Только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меньше во сто крат.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Коль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гроза на горизонте,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Он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бывает очень рад.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Если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дождик и тепло,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Он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считает - повезло! 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65" y="260648"/>
            <a:ext cx="3898269" cy="292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25" y="3645024"/>
            <a:ext cx="4829175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66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180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В этом заведении</a:t>
            </a:r>
            <a:endParaRPr lang="ru-RU" sz="2400" b="1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Все перебывали.</a:t>
            </a:r>
            <a:endParaRPr lang="ru-RU" sz="2400" b="1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Двоечники, гении</a:t>
            </a:r>
            <a:endParaRPr lang="ru-RU" sz="2400" b="1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Отметки получали.</a:t>
            </a:r>
            <a:endParaRPr lang="ru-RU" sz="2400" b="1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Учились здесь артисты,</a:t>
            </a:r>
            <a:endParaRPr lang="ru-RU" sz="2400" b="1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Певцы, артиллеристы.</a:t>
            </a:r>
            <a:endParaRPr lang="ru-RU" sz="2400" b="1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Сюда хожу и я,</a:t>
            </a:r>
            <a:endParaRPr lang="ru-RU" sz="2400" b="1" dirty="0">
              <a:ea typeface="Calibri"/>
              <a:cs typeface="Times New Roman"/>
            </a:endParaRPr>
          </a:p>
          <a:p>
            <a:pPr algn="ctr"/>
            <a:r>
              <a:rPr lang="ru-RU" sz="2400" b="1" dirty="0">
                <a:latin typeface="Times New Roman"/>
                <a:ea typeface="Calibri"/>
              </a:rPr>
              <a:t>И вы, мои друзья.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295136"/>
            <a:ext cx="4572000" cy="9149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Задание. Построй школу используя 8 счетных палочек.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74734"/>
            <a:ext cx="2007468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ds78.pupils.ru/upload/ds_78/information_system_449/1/0/3/6/0/item_103605/information_items_103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2" y="3429000"/>
            <a:ext cx="4189295" cy="326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1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63367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Он учится только на круглые «пять»,</a:t>
            </a:r>
            <a:endParaRPr lang="ru-RU" sz="24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Он знает всегда, что он должен сказать.</a:t>
            </a:r>
            <a:endParaRPr lang="ru-RU" sz="24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Он лени не знает, к урокам готов.</a:t>
            </a:r>
            <a:endParaRPr lang="ru-RU" sz="2400" b="1" dirty="0">
              <a:ea typeface="Calibri"/>
              <a:cs typeface="Times New Roman"/>
            </a:endParaRPr>
          </a:p>
          <a:p>
            <a:pPr algn="just"/>
            <a:r>
              <a:rPr lang="ru-RU" sz="2400" b="1" dirty="0">
                <a:latin typeface="Times New Roman"/>
                <a:ea typeface="Calibri"/>
              </a:rPr>
              <a:t>Скажите, ребята, ну, кто он таков? 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05" y="2682378"/>
            <a:ext cx="2666350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img.happy-giraffe.ru/v2/thumbs/e26e4ffdce15f4bc6711c767ffa68dac/84/5c/da8c04f2b7f4cc4f7222070ba9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682379"/>
            <a:ext cx="4466249" cy="312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5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1597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На блестящем циферблате</a:t>
            </a:r>
            <a:endParaRPr lang="ru-RU" sz="2400" b="1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 Три Бегуна спешат куда-то.</a:t>
            </a:r>
            <a:endParaRPr lang="ru-RU" sz="2400" b="1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 Бегут и день, бегут и ночь</a:t>
            </a:r>
            <a:endParaRPr lang="ru-RU" sz="2400" b="1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 И убегают сутки прочь.</a:t>
            </a:r>
            <a:endParaRPr lang="ru-RU" sz="2400" b="1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16" y="4149080"/>
            <a:ext cx="489654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kupitchasi24.ru/pic/2e00a6ab9ed592d6c9fe34763d38b6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77" y="188640"/>
            <a:ext cx="3312367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751" y="60939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Не хожу и не летаю,</a:t>
            </a:r>
            <a:endParaRPr lang="ru-RU" sz="2400" b="1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А попробуй догони!</a:t>
            </a:r>
            <a:endParaRPr lang="ru-RU" sz="2400" b="1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Я бываю золотая. </a:t>
            </a:r>
            <a:endParaRPr lang="ru-RU" sz="2400" b="1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Ну-ка в сказку загляни! </a:t>
            </a:r>
            <a:endParaRPr lang="ru-RU" sz="2400" b="1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4862591" cy="401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6" name="Picture 10" descr="http://img1.liveinternet.ru/images/attach/c/1/55/998/55998430_Zolotaya_ruyb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173338" cy="304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1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209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Психолог</dc:creator>
  <cp:lastModifiedBy>Пользователь</cp:lastModifiedBy>
  <cp:revision>7</cp:revision>
  <dcterms:created xsi:type="dcterms:W3CDTF">2014-10-13T10:47:44Z</dcterms:created>
  <dcterms:modified xsi:type="dcterms:W3CDTF">2020-05-04T14:22:20Z</dcterms:modified>
</cp:coreProperties>
</file>