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1945"/>
    <a:srgbClr val="FFFF99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3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5A31D-D4ED-464C-AEDA-A540F5B3BAE1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A8FAF-E156-4A90-A085-75857ADFB9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572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8A8FAF-E156-4A90-A085-75857ADFB91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6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945D1-8B8A-589B-97BE-99123DC23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81F0F54-9145-0E00-A453-6BA17C970A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A84B08-FD72-D72F-4AAE-7E24868A4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00F796-9991-A5C3-150F-8570D5678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61FDBE-C8A6-C4C2-79D9-3E988A18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781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9B399-545D-D51B-0013-451B2672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BF199DA-77C0-55D5-91C2-D03FDD4049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DCBDEC-A306-C233-1330-DAE6A59C9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D1F3545-BDD0-83F6-695D-AB3730B45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FE4EDA-A5C6-FEB2-1F78-1505E1FB3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712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1AA3DC-2B0D-8B10-7D43-E512ADFAF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556E57-4422-5CF4-8693-266AB506B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8782C-F63E-6B64-414F-0F3D457A1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6B991C-D2B3-1ADE-234F-8AEB34025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71000-1888-32EE-A19E-808270AF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78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3F1A6-E645-2C2F-8A61-1C5824D75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50849-F84C-686E-20A8-777420FD8B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DA0808-2CE8-6EBB-814A-6B37949D7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EA4975-0493-CC6D-99FA-DE2EF70D5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635213-06B0-C1F1-36A4-B0090CB64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06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68F938-8C82-BF86-A6C3-BA0E7919D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2B1008-E81D-558D-678E-1B58CFD0F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5280E5-A0B7-9CA2-9ABF-B318AAE2C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AE5CC-1EE1-07B4-E0B1-ACF68505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CA205A-AFCE-6B4A-0B4B-D4F62542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76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AFC7B6-5607-CE1C-4412-48D1FF76D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E99749-F862-E654-9326-376A477D4F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809874-024A-97F1-339F-650A72665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6B957F-A367-B008-882F-D8A424317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7E943B-3205-4ADE-0995-B4DFB637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2F3B1F-E80C-5590-CBCC-B1D7F9351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253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CFCAD8-D3F9-E343-4DDE-ACB40AB3E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06C25D-2E92-6D30-7CA4-4D2DB6342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24DF87-8033-21E8-4369-7FA22566D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E1269C5-81C5-2A8E-4765-04FF3C730D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C41BB6E-450E-93AF-EE49-BA8E458DE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12749C7-DB3E-A7F1-3E01-0DCE4AABF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BAADBD-BF94-6A2E-619D-6A723186F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DC2617-A394-3703-9A32-BCE0AE9F2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5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FCF1F-5130-1014-0783-3B020849B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E63D64F-2F43-52C0-0490-0C65E2F0A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0FEA34C-25AF-3E35-7BAA-1A1139A1B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5875739-4C33-D040-F7DB-35F0F1535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77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C9E39E-C210-359A-2ED0-E24CFFEE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EDCAFA-A43D-9FCB-16BA-2EF2D830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CA3F511-6E57-AF56-FC8F-53DAA4A2C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25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228AA-83D2-2E07-5EB3-5ACE3EB59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1E1479-E175-857E-FF14-A9DDC723C6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4465D7-C5E4-A1E8-5A51-32345815D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D5D60-19D9-3236-C18E-B7B0AB27E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54EBB8-85B2-C532-8F56-C1A8DD6D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D6003-0810-35AC-FABC-6CA90F906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83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4DE878-0DA1-C208-1380-B69CCE7E3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93A1D29-94C4-646D-CF77-317FAC182A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792274-6692-3F9A-E0AD-5595D6B58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5085A7-7FD4-09C6-A3C1-B22021866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B1D6FA3-A843-7EDA-CF21-2DAEC88A4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3AD1CF-BCC9-BDFC-A676-CB3455605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226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8000">
              <a:schemeClr val="bg1"/>
            </a:gs>
            <a:gs pos="44000">
              <a:schemeClr val="bg1">
                <a:lumMod val="95000"/>
              </a:schemeClr>
            </a:gs>
            <a:gs pos="94000">
              <a:schemeClr val="bg1">
                <a:lumMod val="85000"/>
              </a:schemeClr>
            </a:gs>
            <a:gs pos="100000">
              <a:schemeClr val="bg1">
                <a:lumMod val="75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5C941-53EA-E20B-1D08-2EEAE7F63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B00851-0A0B-22A4-F3CE-53FBE70FB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CED4C4-ACC1-27E6-DDAF-0455E4C9ED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653B7-8DCC-4000-BA62-F71E91E3E48D}" type="datetimeFigureOut">
              <a:rPr lang="ru-RU" smtClean="0"/>
              <a:t>12.12.2025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F7B747-A5EC-5A85-D493-CDA7010DF7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DE28CF2-4657-57AA-A2B9-A431C5C86B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D7044-5CEB-4185-9F1B-E5AFB3A4E2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133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EB36D-E46D-3BC0-83F4-2F35B6DE7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326" y="123557"/>
            <a:ext cx="11985674" cy="477837"/>
          </a:xfrm>
        </p:spPr>
        <p:txBody>
          <a:bodyPr>
            <a:normAutofit/>
          </a:bodyPr>
          <a:lstStyle/>
          <a:p>
            <a:r>
              <a:rPr lang="ru-RU" sz="2400" spc="300" dirty="0">
                <a:latin typeface="Comic Sans MS" panose="030F0702030302020204" pitchFamily="66" charset="0"/>
              </a:rPr>
              <a:t>Интерактивные игры для дошкольников «Сделано с душой»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128BB8C-E438-9FC9-6754-FFBDD8E88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6735" y="2894951"/>
            <a:ext cx="9144000" cy="1655762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rgbClr val="FFC000"/>
                </a:solidFill>
                <a:latin typeface="Comic Sans MS" panose="030F0702030302020204" pitchFamily="66" charset="0"/>
              </a:rPr>
              <a:t>Упражнение «Банан»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0A2DC7-35B9-C083-A88C-B6630FC64093}"/>
              </a:ext>
            </a:extLst>
          </p:cNvPr>
          <p:cNvSpPr txBox="1"/>
          <p:nvPr/>
        </p:nvSpPr>
        <p:spPr>
          <a:xfrm>
            <a:off x="5849935" y="3893107"/>
            <a:ext cx="680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Comic Sans MS" panose="030F0702030302020204" pitchFamily="66" charset="0"/>
              </a:rPr>
              <a:t>Серия «Установи причину и следствие»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66DE8F73-33B0-C999-13DB-6C6F0111D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3897" flipH="1" flipV="1">
            <a:off x="864773" y="1689556"/>
            <a:ext cx="5363722" cy="3960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953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55529"/>
            <a:ext cx="11871960" cy="44400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взрослые!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Предлагаем вам выполнить с ребенком упражнение, цель которого научить устанавливать причину и следствие определенного события.</a:t>
            </a:r>
          </a:p>
          <a:p>
            <a:pPr marL="0" indent="0" algn="ctr">
              <a:buNone/>
            </a:pP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Описание: прочитайте ребенку стихотворение и предложите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найти причину и следствие описанной ситуации. Если ребенок затрудняется используйте опорные вопросы.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8" name="Picture 10">
            <a:extLst>
              <a:ext uri="{FF2B5EF4-FFF2-40B4-BE49-F238E27FC236}">
                <a16:creationId xmlns:a16="http://schemas.microsoft.com/office/drawing/2014/main" id="{B9FA60F1-D46F-1448-9CCA-5820D3D9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020" y="4336366"/>
            <a:ext cx="5219986" cy="2521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199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55529"/>
            <a:ext cx="11871960" cy="2424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по дороге Алена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бананы уплетала.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Кожура упала наземь,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Поднимать ее не стала.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49E2E87A-9409-BD14-10CE-54C41A3F9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37" y="0"/>
            <a:ext cx="6207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B9FA60F1-D46F-1448-9CCA-5820D3D97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9582" y="5408216"/>
            <a:ext cx="2377440" cy="114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133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3A39AB-5A76-1988-8E41-DE25F7BAF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040" y="455529"/>
            <a:ext cx="5212080" cy="57776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Аленой шел прохожий,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заметил кожуру.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Наступил.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поскользнулся, и коленку повредил.</a:t>
            </a:r>
          </a:p>
          <a:p>
            <a:pPr marL="0" indent="0">
              <a:buNone/>
            </a:pP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прохожий повредил коленку?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упал?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попала кожура на тротуар?</a:t>
            </a:r>
          </a:p>
          <a:p>
            <a:pPr marL="457200" indent="-457200">
              <a:buAutoNum type="arabicPeriod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правила поведения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улице вы знаете?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70BD1BF-30C6-D8BF-66A9-E1A067DD3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113" y="455529"/>
            <a:ext cx="7973487" cy="601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000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134</Words>
  <Application>Microsoft Office PowerPoint</Application>
  <PresentationFormat>Широкоэкранный</PresentationFormat>
  <Paragraphs>14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Тема Office</vt:lpstr>
      <vt:lpstr>Интерактивные игры для дошкольников «Сделано с душой»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игры для дошкольников «Сделано с душой»</dc:title>
  <dc:creator>Шкелтиньш Оксана</dc:creator>
  <cp:lastModifiedBy>Леночка-девочка</cp:lastModifiedBy>
  <cp:revision>7</cp:revision>
  <dcterms:created xsi:type="dcterms:W3CDTF">2023-05-09T19:08:50Z</dcterms:created>
  <dcterms:modified xsi:type="dcterms:W3CDTF">2025-12-12T18:30:11Z</dcterms:modified>
</cp:coreProperties>
</file>