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7"/>
  </p:notesMasterIdLst>
  <p:sldIdLst>
    <p:sldId id="257" r:id="rId2"/>
    <p:sldId id="268" r:id="rId3"/>
    <p:sldId id="259" r:id="rId4"/>
    <p:sldId id="262" r:id="rId5"/>
    <p:sldId id="271" r:id="rId6"/>
    <p:sldId id="278" r:id="rId7"/>
    <p:sldId id="279" r:id="rId8"/>
    <p:sldId id="280" r:id="rId9"/>
    <p:sldId id="281" r:id="rId10"/>
    <p:sldId id="282" r:id="rId11"/>
    <p:sldId id="264" r:id="rId12"/>
    <p:sldId id="283" r:id="rId13"/>
    <p:sldId id="269" r:id="rId14"/>
    <p:sldId id="270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5B0C-C1CC-42FE-8C31-13D814EDA84A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F018-F20D-4683-84AB-D3B93B735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5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1F018-F20D-4683-84AB-D3B93B7358A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14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1F018-F20D-4683-84AB-D3B93B7358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7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5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3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50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7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8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5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8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5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99B4-5EC9-4740-A313-4FE15A7DB6C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16472A-74E6-4BC3-BDE5-A666F63CD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nsportal.ru/user/60691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nsportal.ru/detskiy-sad/raznoe/2025/03/27/pasport-proekta-zvuki-bukvy-eto-zdorovo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raznoe/2025/03/27/pasport-proekta-bukvy-my-vas-znaem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sportal.ru/detskiy-sad/raznoe/2025/03/27/pasport-proekta-budem-gramotnymi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2089" y="244222"/>
            <a:ext cx="873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Администрация Ленинского района города Нижнего Новгорода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1156" y="2302933"/>
            <a:ext cx="9087555" cy="1817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– практикум для воспитателей групп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обучению грамоте посредством проектной деятельности»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0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09D766-DB33-4070-9AA0-0547B9EE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887507"/>
            <a:ext cx="6101573" cy="51538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произведений: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 и кит» Б.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«Умей обождать» русская народная сказка, разучивание чистоговорок, скороговорок, пословиц, поговорок и т.д.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физкультминуток: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«Завтра с неба прилетит …», «Мы хотим потанцевать ...», «Еле-еле-еле-еле …», «Солнце село за село».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элементами аппликации: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«Нарисуй, вырежи и наклей предметы, в которых есть заданная звук-буква».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наборы: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«Умные кубики», «Буквы и слова», «Лента букв», «Скажи где звук?».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 Выставка совместного творчества «Разноцветный алфавит»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8B3A7B-0937-4C98-A954-6728BF72D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1291767"/>
            <a:ext cx="4983244" cy="3737433"/>
          </a:xfrm>
          <a:prstGeom prst="rect">
            <a:avLst/>
          </a:prstGeom>
        </p:spPr>
      </p:pic>
      <p:sp>
        <p:nvSpPr>
          <p:cNvPr id="11" name="Объект 5">
            <a:extLst>
              <a:ext uri="{FF2B5EF4-FFF2-40B4-BE49-F238E27FC236}">
                <a16:creationId xmlns:a16="http://schemas.microsoft.com/office/drawing/2014/main" xmlns="" id="{7E265F26-1B73-435D-B466-31B5657DB722}"/>
              </a:ext>
            </a:extLst>
          </p:cNvPr>
          <p:cNvSpPr txBox="1">
            <a:spLocks/>
          </p:cNvSpPr>
          <p:nvPr/>
        </p:nvSpPr>
        <p:spPr>
          <a:xfrm>
            <a:off x="6714565" y="5192537"/>
            <a:ext cx="4185617" cy="747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совместного творчества «Разноцветный алфавит»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92" y="128789"/>
            <a:ext cx="8590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работы с семьями воспитанников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F961BD-3578-4D27-A973-A235D8D46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85" y="960717"/>
            <a:ext cx="3333750" cy="4445000"/>
          </a:xfrm>
          <a:prstGeom prst="rect">
            <a:avLst/>
          </a:prstGeom>
        </p:spPr>
      </p:pic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33D7152D-B20F-43D9-B875-6BAF1E4F5A84}"/>
              </a:ext>
            </a:extLst>
          </p:cNvPr>
          <p:cNvSpPr txBox="1">
            <a:spLocks/>
          </p:cNvSpPr>
          <p:nvPr/>
        </p:nvSpPr>
        <p:spPr>
          <a:xfrm>
            <a:off x="7782485" y="5545832"/>
            <a:ext cx="4185617" cy="747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«Зачем готовить ребенка к школе?»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2840FB8B-4A22-48B6-86F4-9907CAF212E7}"/>
              </a:ext>
            </a:extLst>
          </p:cNvPr>
          <p:cNvSpPr txBox="1">
            <a:spLocks/>
          </p:cNvSpPr>
          <p:nvPr/>
        </p:nvSpPr>
        <p:spPr>
          <a:xfrm>
            <a:off x="960343" y="960717"/>
            <a:ext cx="6148668" cy="46897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на тему: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«Обучение детей грамоте в детском саду», «Готовность детей к обучению грамоте».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по теме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«Зачем готовить ребёнка к школе?», «Советы родителям  по обучению грамоте детей дошкольного возраста», «Обучение детей чтению».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родителей по запросам, через электронную почту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Памятки для родителей по теме: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«Памятка-рекомендация по обучению грамоте детей в детском саду», «Что нужно знать родителям о подготовке ребёнка к школе», «Подготовка руки к письму», «Гласные и согласные звуки – буквы».</a:t>
            </a:r>
          </a:p>
        </p:txBody>
      </p:sp>
    </p:spTree>
    <p:extLst>
      <p:ext uri="{BB962C8B-B14F-4D97-AF65-F5344CB8AC3E}">
        <p14:creationId xmlns:p14="http://schemas.microsoft.com/office/powerpoint/2010/main" val="53966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4140A85C-70C5-4F1D-9F02-AB0EBEFFBD04}"/>
              </a:ext>
            </a:extLst>
          </p:cNvPr>
          <p:cNvSpPr txBox="1">
            <a:spLocks/>
          </p:cNvSpPr>
          <p:nvPr/>
        </p:nvSpPr>
        <p:spPr>
          <a:xfrm>
            <a:off x="969309" y="373199"/>
            <a:ext cx="6274173" cy="59827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Творческая мастерская по теме: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«Раскрашиваем буквы», «Буквы нужны всем», «Гласные звуки-буквы живут в наших рисунках»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Проведения родительского собрания по теме: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«Подготовка к обучению грамоте» 	</a:t>
            </a:r>
          </a:p>
          <a:p>
            <a:pPr lvl="1"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ознакомить родителей с критериями готовности ребёнка к школе, с целями и задачами годового курса по обучению грамоте.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Семинар - практикум для родителей: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«Обучение грамоте» с использованием разных игр: «Найди звук», «Кому в какой дом?».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Мастер-класс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с использованием игр с участием родителей: «Разноцветные корзинки», «Назови скорее», «Что за звук?»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Оформление наглядной информации.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материалов в  образовательном портале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nsportal.ru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D9DFF9-A118-45D3-A970-72F5881C1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14" y="475129"/>
            <a:ext cx="3408830" cy="4545106"/>
          </a:xfrm>
          <a:prstGeom prst="rect">
            <a:avLst/>
          </a:prstGeom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017FED86-17CA-4C56-8845-DE1014D98457}"/>
              </a:ext>
            </a:extLst>
          </p:cNvPr>
          <p:cNvSpPr txBox="1">
            <a:spLocks/>
          </p:cNvSpPr>
          <p:nvPr/>
        </p:nvSpPr>
        <p:spPr>
          <a:xfrm>
            <a:off x="7925921" y="5241032"/>
            <a:ext cx="4185617" cy="747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«Обучение детей чтению».</a:t>
            </a:r>
          </a:p>
        </p:txBody>
      </p:sp>
    </p:spTree>
    <p:extLst>
      <p:ext uri="{BB962C8B-B14F-4D97-AF65-F5344CB8AC3E}">
        <p14:creationId xmlns:p14="http://schemas.microsoft.com/office/powerpoint/2010/main" val="364724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864" y="257248"/>
            <a:ext cx="8596668" cy="8349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121264" y="1092200"/>
            <a:ext cx="3680177" cy="180622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активизировалась мыслительная деятельность, фонематическое восприятие.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1101" y="3547369"/>
            <a:ext cx="3680177" cy="1806222"/>
          </a:xfrm>
          <a:prstGeom prst="wedgeRoundRectCallout">
            <a:avLst>
              <a:gd name="adj1" fmla="val -22933"/>
              <a:gd name="adj2" fmla="val 632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повысился интерес, мотивация в процессе совместной и самостоятельной деятельности детей по обучению грамоте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77909" y="1092200"/>
            <a:ext cx="3680177" cy="180622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проявляют заинтересованность в  развитие у детей обучению грамоте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290723" y="3526783"/>
            <a:ext cx="3680177" cy="180622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сформировалась работа по усвоению элементов грамоты и подготовки руки ребёнка к письму.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7DED7F1-1B54-4EC0-92B5-BC1CAA565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3526783"/>
            <a:ext cx="3881481" cy="2911110"/>
          </a:xfrm>
        </p:spPr>
      </p:pic>
    </p:spTree>
    <p:extLst>
      <p:ext uri="{BB962C8B-B14F-4D97-AF65-F5344CB8AC3E}">
        <p14:creationId xmlns:p14="http://schemas.microsoft.com/office/powerpoint/2010/main" val="100016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A8C59-04B4-4229-8736-64DD9412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422" y="186259"/>
            <a:ext cx="8596668" cy="638494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DEF5B6A-3921-45C6-8ED4-9ABDCD71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413" y="672353"/>
            <a:ext cx="11585363" cy="61856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 – 2023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образовании в Российской Федерации - 2017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 «Обучение грамоте детей дошкольного возраста. Парциальная программа» – Детство-Пресс, 2023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Варенцова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 «Обучение дошкольников грамоте»- Мозаика-Синтез, 2001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И.А «Обучение детей грамоте в игровой форме»- Детство-Пресс, 2005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Пожиленко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 «Волшебный мир звуков и слов»- Каро, 2008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Павлова-Зеленская Т.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Звукоразличение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развлечение.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Превращалочка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Литера, 2006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Е.В. «Развитие интереса и способностей к чтению у детей», «Просвещение», 2024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Дорошенко О.Ю. Комиссарова С.А. «Развитие связной речи дошкольников», Детство-Пресс, 2021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Нищева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 Слоговые таблицы Детство-Пресс: подготовка к обучению грамоте. 2021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Бухарина К.Е. Фонематические рассказы. Составление рассказов по сюжетным и предметным картинкам. Детство-Пресс 2020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Шумаева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Д.Г. «Как хорошо уметь читать» Детство-Пресс, 2007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Дурова Н.В. «Обучение дошкольников грамоте», Школьная пресса, 2021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М.И.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обучению грамоте детей 6-7 лет» Просвещение 2023</a:t>
            </a:r>
          </a:p>
          <a:p>
            <a:pPr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0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2D2D6B-38AB-48DB-9B10-41240553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220" y="2334808"/>
            <a:ext cx="7664823" cy="12640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5414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67" y="726900"/>
            <a:ext cx="8816622" cy="2422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теме: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к обучению грамоте посредством проектной деятельности».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A524CA-4CF0-4B40-8386-B8F67BBB6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2385774"/>
            <a:ext cx="5069375" cy="3168360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5633819" y="3589867"/>
            <a:ext cx="5260622" cy="220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436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Людмила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24 года</a:t>
            </a:r>
          </a:p>
          <a:p>
            <a:pPr marL="0" indent="0" algn="ctr">
              <a:buFont typeface="Wingdings 3" charset="2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высшая</a:t>
            </a:r>
          </a:p>
        </p:txBody>
      </p:sp>
    </p:spTree>
    <p:extLst>
      <p:ext uri="{BB962C8B-B14F-4D97-AF65-F5344CB8AC3E}">
        <p14:creationId xmlns:p14="http://schemas.microsoft.com/office/powerpoint/2010/main" val="309456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338" y="591064"/>
            <a:ext cx="7140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6237" y="1052729"/>
            <a:ext cx="94446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обучению грамоте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посредством проектной деятельности.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Способствовать формированию элементарного осознания явлений языка и речи ребёнка (знакомство с понятиями: «звук», «слог», «слово», «предложение», «речь», «ударение» ); о качественной характеристике звуков (гласные, согласные, твёрдые и мягкие звуки буквы).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 фонематического восприятия, зрительно пространственных слуховых функций; мыслительной деятельности; устной речи; артикуляционной моторики, посредством проектной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у детей интерес и внимание к слову, к собственной речи, интерес к чтению и художественной литературе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Обогатить развивающую предметно-пространственную среду в группе по подготовке к обучению грамоте детей.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Повысить уровень педагогических знаний родителей по подготовке к обучению грамоте подготовительного к школе возраста.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1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688" y="207493"/>
            <a:ext cx="9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Обогащение развивающей предметно - пространственной среды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64469" y="943203"/>
            <a:ext cx="8123175" cy="570730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Подобраны и разработаны дидактические игры: «Угадай предмет по звуку», «Подскажи Петрушке звук», «Какой звук потерялся»,  «Соединяем буквы», «Помоги мышатам прочитать слоги», «Алфавит», «Раскрась часть рисунка со слогом», «Перевёртыши» и др.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Разработаны и подобраны компьютерные презентации для детей: «Звук и буква», «Чудесные звуки», «Звуки русского алфавита»,  «Говорящая азбука»,  «Учим звуки-буквы» и другие.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Подобраны интерактивные компьютерные игры для детей: «Какая картинка подходит к предложению?», «Считаем слова в предложении», «Потерялась первая буква», «Узнай слово по первому слогу»,  «Соедини слова с подходящими картинками» и др.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Подобраны мультфильмы для детей: «Уроки тётушки Совы. Изучаем буквы», «Мульт-азбука»,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Изучение алфавита», «Наш друг Пиши-читай», «Весёлая азбука».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Разработаны картотеки с гласными и согласными звуками-буквами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 наглядно – демонстрационный материал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Подобрана художественная литература.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4F5E53-927E-40A5-A4AC-FF0F02A78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6" t="17860" r="2296" b="7110"/>
          <a:stretch/>
        </p:blipFill>
        <p:spPr>
          <a:xfrm>
            <a:off x="8589526" y="1759367"/>
            <a:ext cx="3338005" cy="33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7C4EF-2DDC-40AE-AC34-352701A0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108"/>
            <a:ext cx="9363137" cy="13267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развивающей предметно - пространственной среды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BA895E9-4BC3-4D92-BC0A-8C30A0E236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1" y="1575390"/>
            <a:ext cx="4181928" cy="3136445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4E0C2E3-751E-4EAA-BF41-829D227BD9F6}"/>
              </a:ext>
            </a:extLst>
          </p:cNvPr>
          <p:cNvSpPr txBox="1">
            <a:spLocks/>
          </p:cNvSpPr>
          <p:nvPr/>
        </p:nvSpPr>
        <p:spPr>
          <a:xfrm>
            <a:off x="560793" y="5064109"/>
            <a:ext cx="4184035" cy="79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«Читаем по слогам»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Русские народные сказки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22BA7702-B44F-477D-8F16-9E337003B3D5}"/>
              </a:ext>
            </a:extLst>
          </p:cNvPr>
          <p:cNvSpPr txBox="1">
            <a:spLocks/>
          </p:cNvSpPr>
          <p:nvPr/>
        </p:nvSpPr>
        <p:spPr>
          <a:xfrm>
            <a:off x="5116864" y="5064493"/>
            <a:ext cx="4923607" cy="79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дидактические игры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 использованием звуков - букв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B3CA45D-8F0B-4EB7-9503-E365AF601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38" y="1575390"/>
            <a:ext cx="4209790" cy="31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01BF5-99EA-49A7-AF66-C80A563D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153328"/>
            <a:ext cx="9327278" cy="67235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по теме: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«Звуки-буквы, это здорово!»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89D4DD-1212-495B-9C85-2598CDE90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581894"/>
            <a:ext cx="8889596" cy="519073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октябрь – декабрь 2024 г.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1ECC7B-1008-49FE-88D9-F9A889592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769" y="1100968"/>
            <a:ext cx="8570713" cy="570709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детьми: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«Что такое звук?», «Чем мы определяем звук?», «Чем мы различаем звуки?», «Какие бывают звуки?», «Что такое речь?», «Из чего состоит речь?».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 и мультфильмов: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 и буква», «Изучаем алфавит», 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изучение алфавита», «Весёлая азбука», «Мультазбука».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«Соединяем буквы», «Угадай предмет по звуку», «Подскажи Петрушке звук».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 штриховка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– букв, рисование отгадок с заданными звуками – буквами.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русских народных сказок: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Снегурушка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лиса», «Рукавичка». 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скороговорок, чистоговорок 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Разгадывание кроссвордов: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ягоды собрал в корзинку медвежонок?», «Какие грибы собрал ежонок в корзину?», «Какие цветы нашла на полянке лисичка?»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Итоговое мероприятие: Проведение викторины «Звуки – буквы»</a:t>
            </a:r>
          </a:p>
          <a:p>
            <a:pPr lvl="1"/>
            <a:endParaRPr lang="ru-RU" sz="1800" dirty="0"/>
          </a:p>
        </p:txBody>
      </p:sp>
      <p:pic>
        <p:nvPicPr>
          <p:cNvPr id="9" name="Объект 24">
            <a:extLst>
              <a:ext uri="{FF2B5EF4-FFF2-40B4-BE49-F238E27FC236}">
                <a16:creationId xmlns:a16="http://schemas.microsoft.com/office/drawing/2014/main" xmlns="" id="{CF9C35D4-D973-4FD4-A6B8-55583A123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2"/>
          <a:stretch/>
        </p:blipFill>
        <p:spPr>
          <a:xfrm>
            <a:off x="8839417" y="3260972"/>
            <a:ext cx="3231560" cy="27392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383ED0-F01C-452F-82F2-D0F91752B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8" y="360327"/>
            <a:ext cx="3245223" cy="2433918"/>
          </a:xfrm>
          <a:prstGeom prst="rect">
            <a:avLst/>
          </a:prstGeom>
        </p:spPr>
      </p:pic>
      <p:sp>
        <p:nvSpPr>
          <p:cNvPr id="13" name="Объект 5">
            <a:extLst>
              <a:ext uri="{FF2B5EF4-FFF2-40B4-BE49-F238E27FC236}">
                <a16:creationId xmlns:a16="http://schemas.microsoft.com/office/drawing/2014/main" xmlns="" id="{86817592-B180-4C7C-98F9-C7857DC39063}"/>
              </a:ext>
            </a:extLst>
          </p:cNvPr>
          <p:cNvSpPr txBox="1">
            <a:spLocks/>
          </p:cNvSpPr>
          <p:nvPr/>
        </p:nvSpPr>
        <p:spPr>
          <a:xfrm>
            <a:off x="8767482" y="6134393"/>
            <a:ext cx="3128683" cy="5190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слово из букв»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18AE8E89-34EC-48A7-B9C9-84505AD842C4}"/>
              </a:ext>
            </a:extLst>
          </p:cNvPr>
          <p:cNvSpPr txBox="1">
            <a:spLocks/>
          </p:cNvSpPr>
          <p:nvPr/>
        </p:nvSpPr>
        <p:spPr>
          <a:xfrm>
            <a:off x="8839417" y="2823320"/>
            <a:ext cx="3301145" cy="5190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читать по слогам»</a:t>
            </a:r>
          </a:p>
        </p:txBody>
      </p:sp>
    </p:spTree>
    <p:extLst>
      <p:ext uri="{BB962C8B-B14F-4D97-AF65-F5344CB8AC3E}">
        <p14:creationId xmlns:p14="http://schemas.microsoft.com/office/powerpoint/2010/main" val="76770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4DF3C38-FA00-4591-A249-4E9DF8C1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322729"/>
            <a:ext cx="9327278" cy="67235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по теме: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«Буквы - мы вас знаем!»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947BA915-CEAC-4DF8-AEA4-49963119E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718054"/>
            <a:ext cx="8889596" cy="519073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январь - февраль 2025 г.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9F8468-4E72-4DAA-93C8-3122014F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586753"/>
            <a:ext cx="6687671" cy="510091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детьми: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тематических альбомов: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первая азбука», «Учим звуки – буквы», «Азбука».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тематических презентаций и видеофильмов: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«Чудесные звуки», «Говорящая азбука», «Мультазбука», «Буквы - мы вас знаем!».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музыкальных произведений: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Королева «Музыка в сказках, в стихах и картинках», «Алфавит с царевной», «Мой родной букварь» Р. Сычёва.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Гусева «Необыкновенная азбука в сказочных приключениях букв», С. Маршак «Азбука в стихах», И. Амосова «Живые буквы».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игровой деятельности: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ролевые игры «Магазин - канцелярские товары, «Школа», «Экскурсия в школу»</a:t>
            </a:r>
          </a:p>
          <a:p>
            <a:pPr lvl="1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3BA8D98-A439-4BDD-9303-EE6D19D8F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69" y="1237127"/>
            <a:ext cx="4793131" cy="3594849"/>
          </a:xfrm>
          <a:prstGeom prst="rect">
            <a:avLst/>
          </a:prstGeom>
        </p:spPr>
      </p:pic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AD0EA916-C44D-463E-8D5E-22E5AE8907EC}"/>
              </a:ext>
            </a:extLst>
          </p:cNvPr>
          <p:cNvSpPr txBox="1">
            <a:spLocks/>
          </p:cNvSpPr>
          <p:nvPr/>
        </p:nvSpPr>
        <p:spPr>
          <a:xfrm>
            <a:off x="7246469" y="4958961"/>
            <a:ext cx="4185617" cy="747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занятия «Буквы разные важны, буквы всякие нужны!</a:t>
            </a:r>
          </a:p>
        </p:txBody>
      </p:sp>
    </p:spTree>
    <p:extLst>
      <p:ext uri="{BB962C8B-B14F-4D97-AF65-F5344CB8AC3E}">
        <p14:creationId xmlns:p14="http://schemas.microsoft.com/office/powerpoint/2010/main" val="391140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DFB01D-A566-442E-946C-76A469753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528919"/>
            <a:ext cx="6271902" cy="4842418"/>
          </a:xfrm>
        </p:spPr>
        <p:txBody>
          <a:bodyPr>
            <a:normAutofit/>
          </a:bodyPr>
          <a:lstStyle/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темам: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«Первая буква моего имени», «Моя любимая буква», «Алфавит», «Наши буквы».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темам: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гласные звуки – буквы», «Выложи согласные звуки – буквы» из ЛЕГО – конструктора.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картинка подходит к предложению?», «Считаем слова в предложении», «Потерялась первая буква», «Узнай слово по первому слогу», «Соедини слова с подходящими картинками».</a:t>
            </a:r>
          </a:p>
          <a:p>
            <a:pPr lvl="1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«Доскажи словечко», «Весёлые звуки», «Слово можно прошагать», «Пластилиновый алфавит».</a:t>
            </a:r>
          </a:p>
          <a:p>
            <a:pPr marL="457200" lvl="1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 Проведения занятия «Буквы разные важны, буквы всякие нужны!».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EA3D56-C47D-4172-AA6C-D6C24BF8F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653252"/>
            <a:ext cx="3423397" cy="4564529"/>
          </a:xfrm>
          <a:prstGeom prst="rect">
            <a:avLst/>
          </a:prstGeom>
        </p:spPr>
      </p:pic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85023AA7-E8EA-4FE4-8C04-0460AB1BDE1F}"/>
              </a:ext>
            </a:extLst>
          </p:cNvPr>
          <p:cNvSpPr txBox="1">
            <a:spLocks/>
          </p:cNvSpPr>
          <p:nvPr/>
        </p:nvSpPr>
        <p:spPr>
          <a:xfrm>
            <a:off x="7567333" y="5371337"/>
            <a:ext cx="4185617" cy="7473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«Доскажи словечко»</a:t>
            </a:r>
          </a:p>
        </p:txBody>
      </p:sp>
    </p:spTree>
    <p:extLst>
      <p:ext uri="{BB962C8B-B14F-4D97-AF65-F5344CB8AC3E}">
        <p14:creationId xmlns:p14="http://schemas.microsoft.com/office/powerpoint/2010/main" val="287167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70DC3-83BA-4D8E-8CF6-EA932946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теме: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«Будем грамотными»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034BC2-A75A-4032-B424-66D82B452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766291"/>
            <a:ext cx="6101573" cy="3612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детьми: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«Здравствуй, алфавит», «В мире букв», «Для чего нужно уметь читать и писать?».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«Звуки русского языка», «Говорящие звуки», «Учим буквы с Царевной».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лепка по темам: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«Гласные и согласные звуки - буквы с последующей штриховкой»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по слогам», «Звуки животных по слогам»,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читазлы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«Мои кроссворды», «Ребусы», «Найди букву» и т.д.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CADF6645-43A1-4EB2-8E72-EE6918F04BDF}"/>
              </a:ext>
            </a:extLst>
          </p:cNvPr>
          <p:cNvSpPr txBox="1">
            <a:spLocks/>
          </p:cNvSpPr>
          <p:nvPr/>
        </p:nvSpPr>
        <p:spPr>
          <a:xfrm>
            <a:off x="675745" y="1086489"/>
            <a:ext cx="8889596" cy="51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 март - апрель 2025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7CF8F7-7CE7-45F9-8956-38350E8FE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04" y="1766291"/>
            <a:ext cx="4648196" cy="34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586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1474</Words>
  <Application>Microsoft Office PowerPoint</Application>
  <PresentationFormat>Широкоэкранный</PresentationFormat>
  <Paragraphs>113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Обогащение развивающей предметно - пространственной среды </vt:lpstr>
      <vt:lpstr>Проект по теме: «Звуки-буквы, это здорово!»</vt:lpstr>
      <vt:lpstr>Проект по теме: «Буквы - мы вас знаем!»</vt:lpstr>
      <vt:lpstr>Презентация PowerPoint</vt:lpstr>
      <vt:lpstr>Проект по теме: «Будем грамотными»</vt:lpstr>
      <vt:lpstr>Презентация PowerPoint</vt:lpstr>
      <vt:lpstr>Презентация PowerPoint</vt:lpstr>
      <vt:lpstr>Презентация PowerPoint</vt:lpstr>
      <vt:lpstr>Выводы:</vt:lpstr>
      <vt:lpstr>Список литературы: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 evidence</dc:creator>
  <cp:lastModifiedBy>PC12</cp:lastModifiedBy>
  <cp:revision>165</cp:revision>
  <dcterms:created xsi:type="dcterms:W3CDTF">2021-11-13T20:53:44Z</dcterms:created>
  <dcterms:modified xsi:type="dcterms:W3CDTF">2025-04-11T08:01:18Z</dcterms:modified>
</cp:coreProperties>
</file>