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2" r:id="rId3"/>
    <p:sldId id="263" r:id="rId4"/>
    <p:sldId id="264" r:id="rId5"/>
    <p:sldId id="265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>
        <p:scale>
          <a:sx n="68" d="100"/>
          <a:sy n="6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9896" y="2708920"/>
            <a:ext cx="6444208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475656" y="1412776"/>
            <a:ext cx="7488832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412776"/>
            <a:ext cx="7488832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hudesenka.ru/" TargetMode="External"/><Relationship Id="rId13" Type="http://schemas.openxmlformats.org/officeDocument/2006/relationships/hyperlink" Target="http://pochemu4ka.ru/" TargetMode="External"/><Relationship Id="rId3" Type="http://schemas.openxmlformats.org/officeDocument/2006/relationships/hyperlink" Target="http://www.koshki-mishki.ru/" TargetMode="External"/><Relationship Id="rId7" Type="http://schemas.openxmlformats.org/officeDocument/2006/relationships/hyperlink" Target="http://www.solnet.ee/" TargetMode="External"/><Relationship Id="rId12" Type="http://schemas.openxmlformats.org/officeDocument/2006/relationships/hyperlink" Target="http://www.teremoc.ru/" TargetMode="External"/><Relationship Id="rId2" Type="http://schemas.openxmlformats.org/officeDocument/2006/relationships/hyperlink" Target="http://detochki.s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ostyor.ru/" TargetMode="External"/><Relationship Id="rId11" Type="http://schemas.openxmlformats.org/officeDocument/2006/relationships/hyperlink" Target="http://www.klepa.ru/" TargetMode="External"/><Relationship Id="rId5" Type="http://schemas.openxmlformats.org/officeDocument/2006/relationships/hyperlink" Target="http://www.smeshariki.ru/" TargetMode="External"/><Relationship Id="rId10" Type="http://schemas.openxmlformats.org/officeDocument/2006/relationships/hyperlink" Target="http://mir-skazok.net/" TargetMode="External"/><Relationship Id="rId4" Type="http://schemas.openxmlformats.org/officeDocument/2006/relationships/hyperlink" Target="http://www.poznayka.ru/" TargetMode="External"/><Relationship Id="rId9" Type="http://schemas.openxmlformats.org/officeDocument/2006/relationships/hyperlink" Target="http://www.murzilka.org/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Семейный досуг – время, проведенное вместе за приятными занятиями – совместной </a:t>
            </a:r>
            <a:r>
              <a:rPr lang="ru-RU" sz="1600" dirty="0" smtClean="0">
                <a:solidFill>
                  <a:schemeClr val="tx1"/>
                </a:solidFill>
              </a:rPr>
              <a:t>прогулкой, </a:t>
            </a:r>
            <a:r>
              <a:rPr lang="ru-RU" sz="1600" dirty="0">
                <a:solidFill>
                  <a:schemeClr val="tx1"/>
                </a:solidFill>
              </a:rPr>
              <a:t>настольными играми, беседами и т.д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* Хорошее </a:t>
            </a:r>
            <a:r>
              <a:rPr lang="ru-RU" sz="1600" dirty="0">
                <a:solidFill>
                  <a:schemeClr val="tx1"/>
                </a:solidFill>
              </a:rPr>
              <a:t>проведение досуга – очень важный момент в жизни семьи, который укрепляет отношения, указывает на семейные ценности и создает общие приятные воспоминания. Правильно организованный семейный досуг, выполняет восстановительную функцию семьи, т. е. имеет своей целью восстановление и поддержание здоровье его членов, удовлетворение различных духовных потребностей.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* Совместное </a:t>
            </a:r>
            <a:r>
              <a:rPr lang="ru-RU" sz="1600" dirty="0">
                <a:solidFill>
                  <a:schemeClr val="tx1"/>
                </a:solidFill>
              </a:rPr>
              <a:t>времяпрепровождение способствует началу настоящей дружбы между взрослыми и детьми.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* Правильно </a:t>
            </a:r>
            <a:r>
              <a:rPr lang="ru-RU" sz="1600" dirty="0">
                <a:solidFill>
                  <a:schemeClr val="tx1"/>
                </a:solidFill>
              </a:rPr>
              <a:t>и интересно организованный досуг – это яркие и запоминающиеся на всю жизнь впечатления. Родители по своему опыту знают, что счастливые моменты детства запоминаются на всю жизнь. Совместный отдых на природе способствует межличностному общению детей и родителей, которое имеет большой воспитательный потенциал. Ребенок всегда испытывает потребность в общении с другим человеком и этим человеком для ребенка должен быть в первую очередь </a:t>
            </a:r>
            <a:r>
              <a:rPr lang="ru-RU" sz="1600" dirty="0" smtClean="0">
                <a:solidFill>
                  <a:schemeClr val="tx1"/>
                </a:solidFill>
              </a:rPr>
              <a:t>родитель. </a:t>
            </a:r>
            <a:r>
              <a:rPr lang="ru-RU" sz="1600" dirty="0">
                <a:solidFill>
                  <a:schemeClr val="tx1"/>
                </a:solidFill>
              </a:rPr>
              <a:t>Именно поэтому планирование досуга, в котором найдется место каждому члену семьи, не менее важно, чем планирование рабочих дел. Со временем это может стать хорошей полезной привычкой, укрепляющей ваш «семейный корабль» и позволяющий хорошо отдохнуть в кругу семьи.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Bahnschrift" pitchFamily="34" charset="0"/>
              </a:rPr>
              <a:t>Рекомендации родителям!</a:t>
            </a:r>
            <a:br>
              <a:rPr lang="ru-RU" sz="2400" i="1" dirty="0" smtClean="0">
                <a:latin typeface="Bahnschrift" pitchFamily="34" charset="0"/>
              </a:rPr>
            </a:br>
            <a:r>
              <a:rPr lang="ru-RU" sz="2400" i="1" dirty="0" smtClean="0">
                <a:latin typeface="Bahnschrift" pitchFamily="34" charset="0"/>
              </a:rPr>
              <a:t>«Вот оно какое  наше лето»</a:t>
            </a:r>
            <a:endParaRPr lang="ru-RU" sz="2400" i="1" dirty="0"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96752"/>
            <a:ext cx="58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Правила семейного досуга:</a:t>
            </a:r>
            <a:endParaRPr lang="ru-RU" sz="2800" dirty="0"/>
          </a:p>
          <a:p>
            <a:r>
              <a:rPr lang="ru-RU" sz="2800" dirty="0"/>
              <a:t>1. Родителям и детям должно быть одинаково интересно вместе.</a:t>
            </a:r>
          </a:p>
          <a:p>
            <a:r>
              <a:rPr lang="ru-RU" sz="2800" dirty="0"/>
              <a:t>2. Досуг должен быть полезен всей семье.</a:t>
            </a:r>
          </a:p>
          <a:p>
            <a:r>
              <a:rPr lang="ru-RU" sz="2800" dirty="0"/>
              <a:t>3. Досуг должен способствовать отвлечению от насущных проблем и получению позитивных эмоций.</a:t>
            </a:r>
          </a:p>
        </p:txBody>
      </p:sp>
    </p:spTree>
    <p:extLst>
      <p:ext uri="{BB962C8B-B14F-4D97-AF65-F5344CB8AC3E}">
        <p14:creationId xmlns:p14="http://schemas.microsoft.com/office/powerpoint/2010/main" val="406268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52041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0"/>
            <a:ext cx="561662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Каким интересным может быть досуг в семье!!!</a:t>
            </a:r>
          </a:p>
          <a:p>
            <a:r>
              <a:rPr lang="ru-RU" dirty="0" smtClean="0"/>
              <a:t>*совместные </a:t>
            </a:r>
            <a:r>
              <a:rPr lang="ru-RU" dirty="0"/>
              <a:t>спортивные занятия ﻿ (тренажеры, бокс, плавание в бассейне, бег, </a:t>
            </a:r>
            <a:r>
              <a:rPr lang="ru-RU" dirty="0" smtClean="0"/>
              <a:t> </a:t>
            </a:r>
            <a:r>
              <a:rPr lang="ru-RU" dirty="0"/>
              <a:t>командные виды спорта и т.д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*</a:t>
            </a:r>
            <a:r>
              <a:rPr lang="ru-RU" dirty="0"/>
              <a:t>﻿</a:t>
            </a:r>
            <a:r>
              <a:rPr lang="ru-RU" dirty="0" smtClean="0"/>
              <a:t>настольные</a:t>
            </a:r>
            <a:r>
              <a:rPr lang="ru-RU" dirty="0"/>
              <a:t> игры (монополия, эрудит, мафия, шахматы, лото, шашки, нарды, </a:t>
            </a:r>
            <a:r>
              <a:rPr lang="ru-RU" dirty="0" smtClean="0"/>
              <a:t>домино);</a:t>
            </a:r>
          </a:p>
          <a:p>
            <a:r>
              <a:rPr lang="ru-RU" dirty="0" smtClean="0"/>
              <a:t>*совместное </a:t>
            </a:r>
            <a:r>
              <a:rPr lang="ru-RU" dirty="0"/>
              <a:t>рукоделие (изготовление собственного кукольного театра, сочинение сценария для сказки, создание города из конструктора, сборка моделей транспорта и т.д</a:t>
            </a:r>
            <a:r>
              <a:rPr lang="ru-RU" dirty="0" smtClean="0"/>
              <a:t>.);</a:t>
            </a:r>
          </a:p>
          <a:p>
            <a:r>
              <a:rPr lang="ru-RU" dirty="0"/>
              <a:t>*</a:t>
            </a:r>
            <a:r>
              <a:rPr lang="ru-RU" dirty="0" smtClean="0"/>
              <a:t>собирание </a:t>
            </a:r>
            <a:r>
              <a:rPr lang="ru-RU" dirty="0"/>
              <a:t>больших </a:t>
            </a:r>
            <a:r>
              <a:rPr lang="ru-RU" dirty="0" err="1"/>
              <a:t>пазлов</a:t>
            </a:r>
            <a:r>
              <a:rPr lang="ru-RU" dirty="0"/>
              <a:t> или мозаики</a:t>
            </a:r>
            <a:r>
              <a:rPr lang="ru-RU" dirty="0" smtClean="0"/>
              <a:t>;</a:t>
            </a:r>
          </a:p>
          <a:p>
            <a:r>
              <a:rPr lang="ru-RU" dirty="0"/>
              <a:t>*</a:t>
            </a:r>
            <a:r>
              <a:rPr lang="ru-RU" dirty="0" smtClean="0"/>
              <a:t>пикник </a:t>
            </a:r>
            <a:r>
              <a:rPr lang="ru-RU" dirty="0"/>
              <a:t>на свежем воздухе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* совместный </a:t>
            </a:r>
            <a:r>
              <a:rPr lang="ru-RU" dirty="0"/>
              <a:t>просмотр старых фотографий</a:t>
            </a:r>
            <a:r>
              <a:rPr lang="ru-RU" dirty="0" smtClean="0"/>
              <a:t>;</a:t>
            </a:r>
          </a:p>
          <a:p>
            <a:r>
              <a:rPr lang="ru-RU" dirty="0"/>
              <a:t>*</a:t>
            </a:r>
            <a:r>
              <a:rPr lang="ru-RU" dirty="0" smtClean="0"/>
              <a:t>просмотр </a:t>
            </a:r>
            <a:r>
              <a:rPr lang="ru-RU" dirty="0"/>
              <a:t>семейного фильма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*генеральная </a:t>
            </a:r>
            <a:r>
              <a:rPr lang="ru-RU" dirty="0"/>
              <a:t>уборка квартиры или уборка территории вокруг дома</a:t>
            </a:r>
            <a:r>
              <a:rPr lang="ru-RU" dirty="0" smtClean="0"/>
              <a:t>;</a:t>
            </a:r>
          </a:p>
          <a:p>
            <a:r>
              <a:rPr lang="ru-RU" dirty="0"/>
              <a:t>*</a:t>
            </a:r>
            <a:r>
              <a:rPr lang="ru-RU" dirty="0" smtClean="0"/>
              <a:t>фантазийная </a:t>
            </a:r>
            <a:r>
              <a:rPr lang="ru-RU" dirty="0"/>
              <a:t>семейная фотосессия (дома или в фотостудии);</a:t>
            </a:r>
          </a:p>
          <a:p>
            <a:r>
              <a:rPr lang="ru-RU" dirty="0" smtClean="0"/>
              <a:t>*мастер-класс </a:t>
            </a:r>
            <a:r>
              <a:rPr lang="ru-RU" dirty="0"/>
              <a:t>( в интернете или вживую</a:t>
            </a:r>
            <a:r>
              <a:rPr lang="ru-RU" dirty="0" smtClean="0"/>
              <a:t>);</a:t>
            </a:r>
          </a:p>
          <a:p>
            <a:r>
              <a:rPr lang="ru-RU" dirty="0"/>
              <a:t>*</a:t>
            </a:r>
            <a:r>
              <a:rPr lang="ru-RU" dirty="0" smtClean="0"/>
              <a:t>катание </a:t>
            </a:r>
            <a:r>
              <a:rPr lang="ru-RU" dirty="0"/>
              <a:t>на велосипедах, роликах, </a:t>
            </a:r>
            <a:r>
              <a:rPr lang="ru-RU" dirty="0" smtClean="0"/>
              <a:t>самокатах;</a:t>
            </a:r>
          </a:p>
          <a:p>
            <a:r>
              <a:rPr lang="ru-RU" dirty="0"/>
              <a:t>*</a:t>
            </a:r>
            <a:r>
              <a:rPr lang="ru-RU" dirty="0" smtClean="0"/>
              <a:t>игры </a:t>
            </a:r>
            <a:r>
              <a:rPr lang="ru-RU" dirty="0"/>
              <a:t>(«Фанты», «Крокодил», «Веселая чепуха» и т.д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*тематический </a:t>
            </a:r>
            <a:r>
              <a:rPr lang="ru-RU" dirty="0"/>
              <a:t>ужин или тематическая вечеринка с детьми.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3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16632"/>
            <a:ext cx="55983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Чтобы отдых принес только удовольствие вам </a:t>
            </a:r>
            <a:r>
              <a:rPr lang="ru-RU" dirty="0" smtClean="0"/>
              <a:t>и вашему </a:t>
            </a:r>
            <a:r>
              <a:rPr lang="ru-RU" dirty="0"/>
              <a:t>ребенку постарайтесь соблюдать некоторые правила</a:t>
            </a:r>
            <a:r>
              <a:rPr lang="ru-RU" dirty="0" smtClean="0"/>
              <a:t>:</a:t>
            </a:r>
          </a:p>
          <a:p>
            <a:r>
              <a:rPr lang="ru-RU" sz="1400" dirty="0" smtClean="0"/>
              <a:t>1.Если </a:t>
            </a:r>
            <a:r>
              <a:rPr lang="ru-RU" sz="1400" dirty="0"/>
              <a:t>вы занимаетесь со своим ребенком, помните, что эти занятия должны быть короткими и проводить их лучше в утренние часы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2. Следует помнить, что выезжая за город, или </a:t>
            </a:r>
            <a:r>
              <a:rPr lang="ru-RU" sz="1400" dirty="0" smtClean="0"/>
              <a:t>путешествия </a:t>
            </a:r>
            <a:r>
              <a:rPr lang="ru-RU" sz="1400" dirty="0"/>
              <a:t>следует обсуждать с ребенком полученные впечатления. Ваша задача расширять кругозор детей, соединяя имеющиеся знания и жизненный опыт ребенка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3. Всеми силами отвлекайте ребенка от телевизора и компьютера, проводите все свободное время на свежем воздухе, купайтесь, катайтесь на велосипеде, самокате, роликах, играйте в футбол. Лето – это укрепление здоровья ребенка и от того как он отдохнет во многом зависит его здоровье весь следующий </a:t>
            </a:r>
            <a:r>
              <a:rPr lang="ru-RU" sz="1400" dirty="0" smtClean="0"/>
              <a:t> год.</a:t>
            </a:r>
          </a:p>
          <a:p>
            <a:r>
              <a:rPr lang="ru-RU" sz="1400" dirty="0"/>
              <a:t>4. Старайтесь соблюдать режим дня, иначе очень трудно к нему возвращаться в сентябре. Не забывайте, что недосыпание развивает неврозы, возрастает утомление. Ребенок должен спать не менее 10 часов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Старайтесь соблюдать режим дня, иначе очень трудно к нему возвращаться в сентябре. Не забывайте, что недосыпание развивает неврозы, возрастает утомление. Ребенок должен спать не менее 10 часов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6.Планируя </a:t>
            </a:r>
            <a:r>
              <a:rPr lang="ru-RU" sz="1400" dirty="0"/>
              <a:t>экскурсию на отдыхе, обсудите с ребенком заранее, как он к этому относится, если реакция негативна, попробуйте найти компромисс. Попробуйте найти другую экскурсию, которая интересна и вашему ребенку. Советуйтесь с ребенком, будьте внимательным слушателем, ценность общения не в количестве времени, а в качестве общения (внимание, уважение, понимание).</a:t>
            </a:r>
          </a:p>
        </p:txBody>
      </p:sp>
    </p:spTree>
    <p:extLst>
      <p:ext uri="{BB962C8B-B14F-4D97-AF65-F5344CB8AC3E}">
        <p14:creationId xmlns:p14="http://schemas.microsoft.com/office/powerpoint/2010/main" val="288257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8588" y="36094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Занимательные ресурсы!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836712"/>
            <a:ext cx="43779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http://detochki.su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www.koshki-mishki.ru</a:t>
            </a:r>
            <a:endParaRPr lang="ru-RU" dirty="0" smtClean="0"/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www.poznayka.ru</a:t>
            </a:r>
            <a:endParaRPr lang="ru-RU" u="sng" dirty="0" smtClean="0"/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www.smeshariki.ru</a:t>
            </a:r>
            <a:endParaRPr lang="ru-RU" u="sng" dirty="0" smtClean="0"/>
          </a:p>
          <a:p>
            <a:r>
              <a:rPr lang="en-US" u="sng" dirty="0">
                <a:hlinkClick r:id="rId6"/>
              </a:rPr>
              <a:t>http://www.kostyor.ru</a:t>
            </a:r>
            <a:r>
              <a:rPr lang="en-US" u="sng" dirty="0" smtClean="0">
                <a:hlinkClick r:id="rId6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7"/>
              </a:rPr>
              <a:t>http://www.solnet.ee</a:t>
            </a:r>
            <a:r>
              <a:rPr lang="en-US" u="sng" dirty="0" smtClean="0">
                <a:hlinkClick r:id="rId7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8"/>
              </a:rPr>
              <a:t>http://chudesenka.ru</a:t>
            </a:r>
            <a:r>
              <a:rPr lang="en-US" u="sng" dirty="0" smtClean="0">
                <a:hlinkClick r:id="rId8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9"/>
              </a:rPr>
              <a:t>http://www.murzilka.org</a:t>
            </a:r>
            <a:r>
              <a:rPr lang="en-US" u="sng" dirty="0" smtClean="0">
                <a:hlinkClick r:id="rId9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10"/>
              </a:rPr>
              <a:t>http://mir-skazok.net</a:t>
            </a:r>
            <a:r>
              <a:rPr lang="en-US" u="sng" dirty="0" smtClean="0">
                <a:hlinkClick r:id="rId10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11"/>
              </a:rPr>
              <a:t>http://www.klepa.ru</a:t>
            </a:r>
            <a:r>
              <a:rPr lang="en-US" u="sng" dirty="0" smtClean="0">
                <a:hlinkClick r:id="rId11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12"/>
              </a:rPr>
              <a:t>http://www.teremoc.ru</a:t>
            </a:r>
            <a:r>
              <a:rPr lang="en-US" u="sng" dirty="0" smtClean="0">
                <a:hlinkClick r:id="rId12"/>
              </a:rPr>
              <a:t>/</a:t>
            </a:r>
            <a:endParaRPr lang="ru-RU" u="sng" dirty="0" smtClean="0"/>
          </a:p>
          <a:p>
            <a:r>
              <a:rPr lang="en-US" u="sng" dirty="0">
                <a:hlinkClick r:id="rId13"/>
              </a:rPr>
              <a:t>http://pochemu4ka.ru</a:t>
            </a:r>
            <a:r>
              <a:rPr lang="en-US" u="sng" dirty="0" smtClean="0">
                <a:hlinkClick r:id="rId13"/>
              </a:rPr>
              <a:t>/</a:t>
            </a:r>
            <a:endParaRPr lang="ru-RU" u="sng" dirty="0" smtClean="0"/>
          </a:p>
          <a:p>
            <a:endParaRPr lang="ru-RU" dirty="0"/>
          </a:p>
        </p:txBody>
      </p:sp>
      <p:pic>
        <p:nvPicPr>
          <p:cNvPr id="2050" name="Picture 2" descr="C:\Users\USER\Desktop\май\orig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84565"/>
            <a:ext cx="3528392" cy="329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8064" y="148478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Интересного и увлекательного Вам отдыха!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8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a04a246dde88851db7777055146b6f6a7d679"/>
</p:tagLst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239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Рекомендации родителям! «Вот оно какое  наше лето»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Ромашки</dc:title>
  <dc:creator>obstinate</dc:creator>
  <dc:description>Шаблон презентации с сайта https://presentation-creation.ru/</dc:description>
  <cp:lastModifiedBy>user</cp:lastModifiedBy>
  <cp:revision>660</cp:revision>
  <dcterms:created xsi:type="dcterms:W3CDTF">2018-02-25T09:09:03Z</dcterms:created>
  <dcterms:modified xsi:type="dcterms:W3CDTF">2020-06-02T11:31:43Z</dcterms:modified>
</cp:coreProperties>
</file>