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71" r:id="rId15"/>
    <p:sldId id="275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zcbov9wzp0e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u_6ta3sdu0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09700"/>
            <a:ext cx="571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900igr.net/up/datas/144819/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s/189242/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ppybooks.ru/image/cache/catalog/import_yml/436/051/scrn_big_1-1200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7625/9cb1fb33-79b1-4527-9076-e6d7baa22f67/s6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cd0/000d2c2f-7360092c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ds05.infourok.ru/uploads/ex/0f39/00090fe8-d9c41cfd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cf/0003ab4e-c0c56746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dc-tyt0zkw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nsportal.ru/sites/default/files/2016/07/27/-cvtxaml09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mnmqaugik9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p5ysfjft9f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olyakova-svetlichok1.educrimea.ru/uploads/41400/41318/section/983053/3-10.jpg?156111974898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untsoazjut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zlryhkaupr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6/07/27/u_6ta3sdu0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Солнышко</cp:lastModifiedBy>
  <cp:revision>10</cp:revision>
  <dcterms:created xsi:type="dcterms:W3CDTF">2020-05-18T15:45:34Z</dcterms:created>
  <dcterms:modified xsi:type="dcterms:W3CDTF">2020-05-18T17:12:38Z</dcterms:modified>
</cp:coreProperties>
</file>