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61" r:id="rId10"/>
    <p:sldId id="270" r:id="rId11"/>
    <p:sldId id="273" r:id="rId12"/>
    <p:sldId id="26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660"/>
  </p:normalViewPr>
  <p:slideViewPr>
    <p:cSldViewPr>
      <p:cViewPr>
        <p:scale>
          <a:sx n="67" d="100"/>
          <a:sy n="67" d="100"/>
        </p:scale>
        <p:origin x="-12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9F1C-A9A2-4449-A45E-CACBF1E79535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CAFA-FE5F-48E6-A26A-D5FF96F1F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80AC3-3C45-4417-A61C-0A7AED1FED3B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20C5-B3A5-4254-9AD8-5F4D5C436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3A110-E34E-418F-BBB4-B63A6030FC6F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9569-8959-4DC9-8CBA-5C197D319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63687-7F01-42C9-9960-7D49D0CC26A2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CF53E-93C2-4301-B2A0-8633B4E23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EE1F3-8C99-4918-B53B-DC28AFE424AF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32F9-BFCB-4FD7-8CE1-CC0F3C674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2A541-36EB-48D8-BEE0-FF393E890FCC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4907-2D82-47AA-BE01-6FE69EBB4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CBA99-D3DE-40C9-A2C0-C2FE442F4EB7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9EAAB-989F-46D9-AD2A-0BB727973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795ED-8325-4AC2-9F22-C6EACCB819CD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BF0E-0EBB-40EC-B406-8FB7BB74A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C3C2-6660-4040-99E2-32D7B5AD7169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B8FE-E95D-441E-BCF1-FAD808B63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CF59-A17E-4A53-8B93-03057A363EC4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BB5D8-79A7-4270-A508-53EF0BCD3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0687-B25B-4FC9-B0E5-90345A75FC6F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F3FD-781F-4411-A35E-11C393B03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20851B-D294-474E-848E-FA4930BE26EF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F005D-4C7E-4021-BC82-551C2E196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z="6000" b="1" smtClean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1714500" y="1714500"/>
            <a:ext cx="5915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B050"/>
                </a:solidFill>
                <a:latin typeface="Century Gothic" pitchFamily="34" charset="0"/>
              </a:rPr>
              <a:t>Что такое луг?</a:t>
            </a:r>
            <a:endParaRPr lang="ru-RU" sz="60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Century Gothic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86063" y="5929313"/>
            <a:ext cx="4291012" cy="58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atin typeface="Century Gothic" pitchFamily="34" charset="0"/>
              </a:rPr>
              <a:t>Лета </a:t>
            </a:r>
            <a:r>
              <a:rPr lang="ru-RU" sz="3200">
                <a:latin typeface="Century Gothic" pitchFamily="34" charset="0"/>
              </a:rPr>
              <a:t>нежный взгляд.</a:t>
            </a:r>
            <a:endParaRPr lang="ru-RU" sz="3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75" y="285750"/>
            <a:ext cx="4572000" cy="10779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atin typeface="Century Gothic" pitchFamily="34" charset="0"/>
              </a:rPr>
              <a:t>И до белых мух</a:t>
            </a:r>
            <a:br>
              <a:rPr lang="ru-RU" sz="3200" dirty="0">
                <a:latin typeface="Century Gothic" pitchFamily="34" charset="0"/>
              </a:rPr>
            </a:br>
            <a:r>
              <a:rPr lang="ru-RU" sz="3200" dirty="0">
                <a:latin typeface="Century Gothic" pitchFamily="34" charset="0"/>
              </a:rPr>
              <a:t>С дудочкой пастух.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Что такое луг?</a:t>
            </a:r>
            <a:r>
              <a:rPr lang="en-US" b="1" dirty="0" smtClean="0"/>
              <a:t> http://paradise.4bb.ru/viewtopic.php?id=17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Что такое луг?</a:t>
            </a:r>
            <a:br>
              <a:rPr lang="ru-RU" dirty="0" smtClean="0"/>
            </a:br>
            <a:r>
              <a:rPr lang="ru-RU" dirty="0" smtClean="0"/>
              <a:t>Ковёр травы вокруг.</a:t>
            </a:r>
            <a:r>
              <a:rPr lang="en-US" dirty="0" smtClean="0"/>
              <a:t> http://dogswolfsward.7bb.ru/viewtopic.php?id=16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Цветов нарядных венчики,</a:t>
            </a:r>
            <a:r>
              <a:rPr lang="en-US" dirty="0" smtClean="0"/>
              <a:t> http://fotki.yandex.ru/users/volandvadim/view/368123/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Звонкие кузнечики.</a:t>
            </a:r>
            <a:r>
              <a:rPr lang="en-US" dirty="0" smtClean="0"/>
              <a:t> http://lifepolza.blog.ru/?page=2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Мотыльки игривые,</a:t>
            </a:r>
            <a:r>
              <a:rPr lang="en-US" dirty="0" smtClean="0"/>
              <a:t> http://www.photosight.ru/photos/3298514/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Жуки неторопливые.</a:t>
            </a:r>
            <a:r>
              <a:rPr lang="en-US" dirty="0" smtClean="0"/>
              <a:t> http://clubs.ya.ru/4611686018427389079/replies.xml?item_no=42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мёдом сладким пчёлки,</a:t>
            </a:r>
            <a:r>
              <a:rPr lang="en-US" dirty="0" smtClean="0"/>
              <a:t> http://www.rewalls.com/download/13133/1920x1080/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Песня перепёлки.</a:t>
            </a:r>
            <a:r>
              <a:rPr lang="en-US" dirty="0" smtClean="0"/>
              <a:t> http://www.hozdvor.su/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Мяты аромат,</a:t>
            </a:r>
            <a:r>
              <a:rPr lang="en-US" dirty="0" smtClean="0"/>
              <a:t> http://survinat.ru/2010/03/24/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Лета нежный взгляд</a:t>
            </a:r>
            <a:r>
              <a:rPr lang="en-US" dirty="0" smtClean="0"/>
              <a:t>http://www.nastol.com.ua/download/1700/1024x1024/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до белых мух</a:t>
            </a:r>
            <a:br>
              <a:rPr lang="ru-RU" dirty="0" smtClean="0"/>
            </a:br>
            <a:r>
              <a:rPr lang="ru-RU" dirty="0" smtClean="0"/>
              <a:t>С дудочкой пастух.</a:t>
            </a:r>
            <a:r>
              <a:rPr lang="en-US" dirty="0" smtClean="0"/>
              <a:t> http://www.liveinternet.ru/users/marjamarishka/tags/%EE%E2%F6%FB/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Century Gothic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0313" y="5572125"/>
            <a:ext cx="4572000" cy="10779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atin typeface="Century Gothic" pitchFamily="34" charset="0"/>
              </a:rPr>
              <a:t>Что такое луг?</a:t>
            </a:r>
            <a:br>
              <a:rPr lang="ru-RU" sz="3200" dirty="0">
                <a:latin typeface="Century Gothic" pitchFamily="34" charset="0"/>
              </a:rPr>
            </a:br>
            <a:r>
              <a:rPr lang="ru-RU" sz="3200" dirty="0">
                <a:latin typeface="Century Gothic" pitchFamily="34" charset="0"/>
              </a:rPr>
              <a:t>Ковёр травы вокруг</a:t>
            </a:r>
            <a:r>
              <a:rPr lang="ru-RU" dirty="0"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Century Gothic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38" y="6072188"/>
            <a:ext cx="5453062" cy="58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atin typeface="Century Gothic" pitchFamily="34" charset="0"/>
              </a:rPr>
              <a:t>Цветов нарядных венчики,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Century Gothic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88" y="6072188"/>
            <a:ext cx="4095750" cy="58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atin typeface="Century Gothic" pitchFamily="34" charset="0"/>
              </a:rPr>
              <a:t>Звонкие кузнечики.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Century Gothic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86063" y="6072188"/>
            <a:ext cx="4041775" cy="58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atin typeface="Century Gothic" pitchFamily="34" charset="0"/>
              </a:rPr>
              <a:t>Мотыльки игривые,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Century Gothic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75" y="6000750"/>
            <a:ext cx="4422775" cy="58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atin typeface="Century Gothic" pitchFamily="34" charset="0"/>
              </a:rPr>
              <a:t>Жуки неторопливые.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Century Gothic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38" y="5929313"/>
            <a:ext cx="5708650" cy="58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atin typeface="Century Gothic" pitchFamily="34" charset="0"/>
              </a:rPr>
              <a:t>С мёдом сладким пчёлки,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Century Gothic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14625" y="6000750"/>
            <a:ext cx="3910013" cy="58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atin typeface="Century Gothic" pitchFamily="34" charset="0"/>
              </a:rPr>
              <a:t>Песня перепёлки.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Century Gothic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3250" y="5929313"/>
            <a:ext cx="3033713" cy="58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atin typeface="Century Gothic" pitchFamily="34" charset="0"/>
              </a:rPr>
              <a:t>Мяты аромат,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51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Солнышко</cp:lastModifiedBy>
  <cp:revision>8</cp:revision>
  <dcterms:modified xsi:type="dcterms:W3CDTF">2020-05-27T19:38:40Z</dcterms:modified>
</cp:coreProperties>
</file>