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4" r:id="rId7"/>
    <p:sldId id="263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F834F-75E5-44D1-B626-170AA71C9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8DFF67-4C4E-49FD-B559-FB493CB4F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3B1FA5-26A7-4E57-BE8E-10004DD71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DAFF-099A-4185-BACE-365BC669FE00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947B81-F8BD-4CA5-9454-67B30371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21FDC2-4704-40B6-BB3D-A228FCF89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3826-EDC6-452B-9121-7B8E96B73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6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668EA-9606-4999-ACAB-866B9AE2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A91FB2-3B39-464A-B9F8-494037762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436BD2-6C3A-4A3F-B14C-CF002BA1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DAFF-099A-4185-BACE-365BC669FE00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650C6E-C9A6-49F1-835C-B170E82A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B01C32-B945-4C5C-BA9A-923E64EE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3826-EDC6-452B-9121-7B8E96B73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6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F8CFC7-EDE5-4274-9E89-5492540D1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A71831-7E93-455B-A02A-0341D05BC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F3195-9766-43E7-91CF-7C744390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DAFF-099A-4185-BACE-365BC669FE00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1128D-6391-48FE-8936-2A0750C9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35850C-180F-4124-B478-CB062296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3826-EDC6-452B-9121-7B8E96B73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8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CDEA2-4548-4F02-9A15-019F47E92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20E5EF-9EDC-4959-A7A1-C6F07DD30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2442AF-0FBA-4E85-9924-72CD96891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DAFF-099A-4185-BACE-365BC669FE00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FF4B66-3F72-4A0F-A003-202534BE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4B941-3D49-42EC-8B0C-6EA46D48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3826-EDC6-452B-9121-7B8E96B73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2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14F66-B3E9-4171-A875-1BA353F96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97AF2B-A11C-47F6-88D2-6C5CA7E4B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EF9403-2911-4071-907D-82901566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DAFF-099A-4185-BACE-365BC669FE00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6433F4-5DB5-4E37-A7C4-6729A362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3769F5-03AF-4D52-BBD3-845C838E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3826-EDC6-452B-9121-7B8E96B73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74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36CA4-B4D2-4F93-8303-33289CAA5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794372-D356-4B37-901B-D5D4453DC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89E8DC-F730-4F31-BF63-F2A5A7268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92AFF0-6C1F-4532-B5D2-8AEF58C1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DAFF-099A-4185-BACE-365BC669FE00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21FA65-29D4-4B01-8C0D-8110AB9CA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14F6CF-856F-44FB-A797-D446BE6E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3826-EDC6-452B-9121-7B8E96B73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97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5D573-3A70-449A-923C-A8C8EAF5D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9C9AF3-40E2-4C31-A66C-992F3A55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ED9396-D1E8-48AF-9778-3197D885F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6CBD1F-BEEF-4CF8-BCCD-9023A3267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761ABC-4B91-4965-ABEF-27CF8AD91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18EDA7-79D1-4B45-8B48-E6F9857B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DAFF-099A-4185-BACE-365BC669FE00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3DC205-6A71-40EE-BA3F-A83475E3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019416-B7B7-4472-A039-0D590B89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3826-EDC6-452B-9121-7B8E96B73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98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C6F40-C9C2-4E6A-A62D-2F99082D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867D4D-3E63-4959-8B42-78FE890D0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DAFF-099A-4185-BACE-365BC669FE00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81E817-3BCD-43B5-B9BF-C40CC3C77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D789F9-4955-4FC7-95A0-9201F90F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3826-EDC6-452B-9121-7B8E96B73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3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21D679-57A4-46EE-8E81-51E8CFAC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DAFF-099A-4185-BACE-365BC669FE00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A4C65C-3FBC-49C5-98AF-EA57FDFF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73B887-A193-4385-A860-307427225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3826-EDC6-452B-9121-7B8E96B73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4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C8A20-0F14-4A74-A179-B16F1935B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4FE6F4-F96E-4B14-90B9-94FBDE66D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240B46-95B0-49E6-8469-201EBF137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B24C64-B2E9-4C4F-94CC-0D65192F6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DAFF-099A-4185-BACE-365BC669FE00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FD084-C0F1-4F5C-BFB0-DDDB8C9B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6B333-1DA2-41B9-A736-9194420D7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3826-EDC6-452B-9121-7B8E96B73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3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0D811-B0D7-478A-90E5-FC7C2A8B8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B0E2DB-8E7C-4876-B694-F5B4168D4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0CAA7E-FF22-44EA-8C5F-A8EBDE48C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21D003-B261-4E54-8104-9F146ADC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DAFF-099A-4185-BACE-365BC669FE00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49A178-CA98-4802-8764-276FA1039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A667B3-4560-40C7-AAC6-3210196E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3826-EDC6-452B-9121-7B8E96B73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9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1ED20-F0AF-4827-A4C9-6CC6DF3B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C10F4C-7676-4ED0-AD99-BC7D2CE1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706096-A77D-44E2-A1F3-7471C1C2E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5DAFF-099A-4185-BACE-365BC669FE00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48CEB2-6C8A-4B61-BB72-E31435472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ABD926-4424-445C-838F-D24619B33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F3826-EDC6-452B-9121-7B8E96B73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3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F64C9C-05DC-4895-8478-DF2322C84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076DEA-174B-4726-ABFA-88011395B599}"/>
              </a:ext>
            </a:extLst>
          </p:cNvPr>
          <p:cNvSpPr txBox="1"/>
          <p:nvPr/>
        </p:nvSpPr>
        <p:spPr>
          <a:xfrm>
            <a:off x="337624" y="281354"/>
            <a:ext cx="11465169" cy="1380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08940" algn="l"/>
              </a:tabLs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3EE8F2-78CD-4393-AEF8-C98480C95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3" b="95515" l="10000" r="90000">
                        <a14:foregroundMark x1="60111" y1="46346" x2="60889" y2="50498"/>
                        <a14:foregroundMark x1="68778" y1="50498" x2="68778" y2="50498"/>
                        <a14:foregroundMark x1="53667" y1="74585" x2="53667" y2="74585"/>
                        <a14:foregroundMark x1="51444" y1="89369" x2="51444" y2="89369"/>
                        <a14:foregroundMark x1="51889" y1="85382" x2="51889" y2="85382"/>
                        <a14:foregroundMark x1="54333" y1="86545" x2="54333" y2="86545"/>
                        <a14:foregroundMark x1="54889" y1="89535" x2="54889" y2="89535"/>
                        <a14:foregroundMark x1="55222" y1="95515" x2="55222" y2="95515"/>
                        <a14:foregroundMark x1="47444" y1="18605" x2="47444" y2="18605"/>
                        <a14:foregroundMark x1="45556" y1="18439" x2="45556" y2="18439"/>
                        <a14:foregroundMark x1="58667" y1="39203" x2="58667" y2="39203"/>
                        <a14:foregroundMark x1="61111" y1="31894" x2="61111" y2="31894"/>
                        <a14:foregroundMark x1="59667" y1="37874" x2="60111" y2="37375"/>
                        <a14:foregroundMark x1="61889" y1="25581" x2="61889" y2="25581"/>
                        <a14:foregroundMark x1="46778" y1="4983" x2="46778" y2="4983"/>
                        <a14:foregroundMark x1="51556" y1="27409" x2="51556" y2="27409"/>
                        <a14:foregroundMark x1="49667" y1="32226" x2="49667" y2="32226"/>
                        <a14:foregroundMark x1="50444" y1="36379" x2="50444" y2="36379"/>
                        <a14:foregroundMark x1="50000" y1="40698" x2="50000" y2="40698"/>
                        <a14:foregroundMark x1="49333" y1="42691" x2="49333" y2="42691"/>
                        <a14:foregroundMark x1="49778" y1="41694" x2="49778" y2="41694"/>
                        <a14:foregroundMark x1="52889" y1="27409" x2="52889" y2="27409"/>
                        <a14:foregroundMark x1="54222" y1="28738" x2="54222" y2="28738"/>
                        <a14:foregroundMark x1="55000" y1="30399" x2="55000" y2="30399"/>
                        <a14:foregroundMark x1="55000" y1="29900" x2="55000" y2="29900"/>
                        <a14:foregroundMark x1="51222" y1="40698" x2="51222" y2="40698"/>
                        <a14:foregroundMark x1="52444" y1="37375" x2="52444" y2="37375"/>
                        <a14:foregroundMark x1="51556" y1="34551" x2="51556" y2="34551"/>
                        <a14:foregroundMark x1="50778" y1="33389" x2="50778" y2="33389"/>
                        <a14:foregroundMark x1="46000" y1="40698" x2="46000" y2="40698"/>
                        <a14:foregroundMark x1="47000" y1="39203" x2="47000" y2="39203"/>
                        <a14:foregroundMark x1="48778" y1="37874" x2="48778" y2="37874"/>
                        <a14:foregroundMark x1="49111" y1="35050" x2="49111" y2="35050"/>
                        <a14:foregroundMark x1="52889" y1="79070" x2="52889" y2="79070"/>
                        <a14:foregroundMark x1="52222" y1="73090" x2="54556" y2="81229"/>
                        <a14:foregroundMark x1="54556" y1="81229" x2="54889" y2="80731"/>
                        <a14:foregroundMark x1="54667" y1="78738" x2="54667" y2="78738"/>
                        <a14:foregroundMark x1="51444" y1="87375" x2="51444" y2="87375"/>
                        <a14:foregroundMark x1="60000" y1="47176" x2="60778" y2="50000"/>
                        <a14:foregroundMark x1="62889" y1="53488" x2="62889" y2="53488"/>
                        <a14:backgroundMark x1="47111" y1="45515" x2="47111" y2="45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12" y="77663"/>
            <a:ext cx="9716088" cy="64989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63A8BF-0074-4875-9E5A-DAE2F66EC411}"/>
              </a:ext>
            </a:extLst>
          </p:cNvPr>
          <p:cNvSpPr txBox="1"/>
          <p:nvPr/>
        </p:nvSpPr>
        <p:spPr>
          <a:xfrm rot="20197755">
            <a:off x="1225143" y="2705725"/>
            <a:ext cx="4016350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850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F64C9C-05DC-4895-8478-DF2322C84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076DEA-174B-4726-ABFA-88011395B599}"/>
              </a:ext>
            </a:extLst>
          </p:cNvPr>
          <p:cNvSpPr txBox="1"/>
          <p:nvPr/>
        </p:nvSpPr>
        <p:spPr>
          <a:xfrm>
            <a:off x="337624" y="281354"/>
            <a:ext cx="11465169" cy="7949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известно, произношение звуков тесно связано с дыханием. Правильное речевое дыхание обеспечивает нормальное звукообразование, создаёт условия для поддержания громкости речи, чёткого соблюдения пауз, сохранения плавности речи и интонационной выразительности. И мы, логопеды дошкольных учреждений, уделяем пристальное внимание формированию речевого дыхания у детей как базы для правильного развития не только звукопроизношения, но и всей речи в целом.</a:t>
            </a:r>
            <a:r>
              <a:rPr lang="ru-RU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для проведения игр и упражнений на дыхание</a:t>
            </a:r>
            <a:endParaRPr lang="ru-RU" sz="1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много раз подряд повторять упражнения, это может вызвать головокружение.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заниматься в пыльном, непроветренном или сыром помещении.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Температура воздуха должна быть на уровне 18-20 С.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заниматься после еды.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 проводить в свободной одежде, не стесняющей движений.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переутомлять (первый признак утомления – зевота).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заниматься если есть заболевания органов дыхания в острой стадии.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08940" algn="l"/>
              </a:tabLs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7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F64C9C-05DC-4895-8478-DF2322C84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C57472-7194-4056-9B67-706BC684D14E}"/>
              </a:ext>
            </a:extLst>
          </p:cNvPr>
          <p:cNvSpPr txBox="1"/>
          <p:nvPr/>
        </p:nvSpPr>
        <p:spPr>
          <a:xfrm>
            <a:off x="5533041" y="604910"/>
            <a:ext cx="6196818" cy="4849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ДЯТЕЛ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Пёстрый дятел тук да тук,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Слышим мы знакомый звук.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Это с той зелёной ели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Раздаётся громкий стук.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Погладить нос (боковые части носа) от кончика к переносице — сделать вдох. На выдохе постучать по крыльям носа указательным пальцем (5-6 раз).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9AAC3B-0643-4DE3-81BA-1EA2F513C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5" y="604910"/>
            <a:ext cx="4374285" cy="588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8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F64C9C-05DC-4895-8478-DF2322C84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3FB949-46E8-4331-90A4-CA3158366BC1}"/>
              </a:ext>
            </a:extLst>
          </p:cNvPr>
          <p:cNvSpPr txBox="1"/>
          <p:nvPr/>
        </p:nvSpPr>
        <p:spPr>
          <a:xfrm>
            <a:off x="5953561" y="731520"/>
            <a:ext cx="5511608" cy="5272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ВАСИЛЁК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Распустился наш цветок -                                             Ярко - синий василёк.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Ну, пойдём скорей гулять,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Аромат его вдыхать!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Сделать по 8-10 вдохов и выдохов через правую ноздрю, затем—через левую, по очереди закрывая отдыхающую указательным пальцем.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7266F1-A6EC-437E-AAE1-35A0B4892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5" b="98000" l="1875" r="97125">
                        <a14:foregroundMark x1="47500" y1="10375" x2="47500" y2="10375"/>
                        <a14:foregroundMark x1="54375" y1="7500" x2="54375" y2="7500"/>
                        <a14:foregroundMark x1="52625" y1="6250" x2="52625" y2="6250"/>
                        <a14:foregroundMark x1="49750" y1="2875" x2="49750" y2="2875"/>
                        <a14:foregroundMark x1="90750" y1="24125" x2="90750" y2="24125"/>
                        <a14:foregroundMark x1="90125" y1="23625" x2="90125" y2="23625"/>
                        <a14:foregroundMark x1="93625" y1="30000" x2="93625" y2="30000"/>
                        <a14:foregroundMark x1="93625" y1="30000" x2="91875" y2="29375"/>
                        <a14:foregroundMark x1="96500" y1="73250" x2="96000" y2="70875"/>
                        <a14:foregroundMark x1="93000" y1="68625" x2="93000" y2="68625"/>
                        <a14:foregroundMark x1="97125" y1="64625" x2="97125" y2="64625"/>
                        <a14:foregroundMark x1="7625" y1="60000" x2="9375" y2="61625"/>
                        <a14:foregroundMark x1="11125" y1="60500" x2="11125" y2="60500"/>
                        <a14:foregroundMark x1="1875" y1="71500" x2="1875" y2="71500"/>
                        <a14:foregroundMark x1="3625" y1="73250" x2="3625" y2="73250"/>
                        <a14:foregroundMark x1="43500" y1="90500" x2="43500" y2="90500"/>
                        <a14:foregroundMark x1="44625" y1="95125" x2="44625" y2="95125"/>
                        <a14:foregroundMark x1="42875" y1="95125" x2="42875" y2="95125"/>
                        <a14:foregroundMark x1="67625" y1="91125" x2="67625" y2="91125"/>
                        <a14:foregroundMark x1="55500" y1="96250" x2="55500" y2="96250"/>
                        <a14:foregroundMark x1="43500" y1="98000" x2="43500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7" y="971258"/>
            <a:ext cx="4487007" cy="44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3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F64C9C-05DC-4895-8478-DF2322C84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9F426A-1FF7-48A4-8E0E-56B2588FE16F}"/>
              </a:ext>
            </a:extLst>
          </p:cNvPr>
          <p:cNvSpPr txBox="1"/>
          <p:nvPr/>
        </p:nvSpPr>
        <p:spPr>
          <a:xfrm>
            <a:off x="7132320" y="641744"/>
            <a:ext cx="4047978" cy="5004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БЫЧОК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Вышел на лужок бычок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 чёрным пятнышком бочок.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Ты уж не бодайся, 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 нами занимайся!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Сделать вдох носом. На выдохе протяжно тянуть звук (м), одновременно постукивая пальцами по крыльям носа. 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F6598D-6628-4239-BDB9-D2AFCD63F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00" b="91500" l="10000" r="90000">
                        <a14:foregroundMark x1="54222" y1="9500" x2="54222" y2="9500"/>
                        <a14:foregroundMark x1="30222" y1="88500" x2="30222" y2="88500"/>
                        <a14:foregroundMark x1="54000" y1="91500" x2="54000" y2="9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744"/>
            <a:ext cx="8068842" cy="537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5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F64C9C-05DC-4895-8478-DF2322C84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587878-3D58-4E11-BA9D-976A1FB27A37}"/>
              </a:ext>
            </a:extLst>
          </p:cNvPr>
          <p:cNvSpPr txBox="1"/>
          <p:nvPr/>
        </p:nvSpPr>
        <p:spPr>
          <a:xfrm>
            <a:off x="5503984" y="671371"/>
            <a:ext cx="6196818" cy="5216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ЗАМОЧЕК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Дверь с тобой мы закрываем,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замочек запираем.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 успели мы закрыться,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Кто - то в дверь уже стучится.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 вдохе оказывать сопротивление входящему воздуху, надавливая на крылья носа пальцами. Во время более продолжительного выдоха сопротивление должно быть переменным за счёт постукивания по крыльям носа.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71749B-E7FA-4414-9BC7-E45EF7AC8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3" b="95716" l="2556" r="96000">
                        <a14:foregroundMark x1="33778" y1="4576" x2="20222" y2="3311"/>
                        <a14:foregroundMark x1="20222" y1="3311" x2="8000" y2="12853"/>
                        <a14:foregroundMark x1="8000" y1="12853" x2="4889" y2="25316"/>
                        <a14:foregroundMark x1="4889" y1="25316" x2="9778" y2="44985"/>
                        <a14:foregroundMark x1="10111" y1="45375" x2="10111" y2="45375"/>
                        <a14:foregroundMark x1="2556" y1="24635" x2="10111" y2="49270"/>
                        <a14:foregroundMark x1="10111" y1="49270" x2="10111" y2="49270"/>
                        <a14:foregroundMark x1="15778" y1="6524" x2="31333" y2="5648"/>
                        <a14:foregroundMark x1="31333" y1="5648" x2="37111" y2="8471"/>
                        <a14:foregroundMark x1="37556" y1="8471" x2="37556" y2="8471"/>
                        <a14:foregroundMark x1="19556" y1="1558" x2="32778" y2="3603"/>
                        <a14:foregroundMark x1="32778" y1="3603" x2="44667" y2="8471"/>
                        <a14:foregroundMark x1="44667" y1="8471" x2="45000" y2="8861"/>
                        <a14:foregroundMark x1="44333" y1="14119" x2="44333" y2="14119"/>
                        <a14:foregroundMark x1="10444" y1="7205" x2="6333" y2="12756"/>
                        <a14:foregroundMark x1="12333" y1="12463" x2="12333" y2="12463"/>
                        <a14:foregroundMark x1="8222" y1="9834" x2="8222" y2="9834"/>
                        <a14:foregroundMark x1="8222" y1="9153" x2="8222" y2="9153"/>
                        <a14:foregroundMark x1="9333" y1="8861" x2="6000" y2="12463"/>
                        <a14:foregroundMark x1="11222" y1="11490" x2="11222" y2="11490"/>
                        <a14:foregroundMark x1="12333" y1="52872" x2="20000" y2="77215"/>
                        <a14:foregroundMark x1="20000" y1="77215" x2="27000" y2="86660"/>
                        <a14:foregroundMark x1="27000" y1="86660" x2="40778" y2="94158"/>
                        <a14:foregroundMark x1="40778" y1="94158" x2="58111" y2="95716"/>
                        <a14:foregroundMark x1="58111" y1="95716" x2="72000" y2="89387"/>
                        <a14:foregroundMark x1="72000" y1="89387" x2="72889" y2="82863"/>
                        <a14:foregroundMark x1="34556" y1="72639" x2="34556" y2="72639"/>
                        <a14:foregroundMark x1="88556" y1="64460" x2="97111" y2="76144"/>
                        <a14:foregroundMark x1="97111" y1="76144" x2="96000" y2="88023"/>
                        <a14:foregroundMark x1="96000" y1="88023" x2="90111" y2="88802"/>
                        <a14:foregroundMark x1="84111" y1="85784" x2="84111" y2="85784"/>
                        <a14:foregroundMark x1="3333" y1="47614" x2="3000" y2="60273"/>
                        <a14:foregroundMark x1="3000" y1="60273" x2="5667" y2="67381"/>
                        <a14:foregroundMark x1="8222" y1="63486" x2="8222" y2="63486"/>
                        <a14:foregroundMark x1="69111" y1="26290" x2="82556" y2="47420"/>
                        <a14:foregroundMark x1="82556" y1="47420" x2="83778" y2="56573"/>
                        <a14:foregroundMark x1="60111" y1="48004" x2="60111" y2="480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22" y="1142425"/>
            <a:ext cx="3745864" cy="427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3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F64C9C-05DC-4895-8478-DF2322C84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389669-E877-4B0D-9D3A-86D3C02F8A7D}"/>
              </a:ext>
            </a:extLst>
          </p:cNvPr>
          <p:cNvSpPr txBox="1"/>
          <p:nvPr/>
        </p:nvSpPr>
        <p:spPr>
          <a:xfrm>
            <a:off x="5039751" y="880895"/>
            <a:ext cx="6196818" cy="4508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ШАРИК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Будто шариком играем: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Наш животик мы сдуваем.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Дружно все вдохнули: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Шарик наш надули.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Быстро втянуть внутрь живота брюшные мышцы, одновременно сделав резкий выдох через нос (3 - 4раза).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5A3096-A3AE-4674-92A5-6AC6485B0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3" b="91935" l="10000" r="90000">
                        <a14:foregroundMark x1="52667" y1="26935" x2="52667" y2="26935"/>
                        <a14:foregroundMark x1="50111" y1="9032" x2="50111" y2="9032"/>
                        <a14:foregroundMark x1="53444" y1="26129" x2="53444" y2="26129"/>
                        <a14:foregroundMark x1="51667" y1="23387" x2="51667" y2="23387"/>
                        <a14:foregroundMark x1="68111" y1="6774" x2="68111" y2="6774"/>
                        <a14:foregroundMark x1="41444" y1="76935" x2="41444" y2="76935"/>
                        <a14:foregroundMark x1="40222" y1="65806" x2="40222" y2="65806"/>
                        <a14:foregroundMark x1="39667" y1="72258" x2="39667" y2="72258"/>
                        <a14:foregroundMark x1="39444" y1="73065" x2="39444" y2="73065"/>
                        <a14:foregroundMark x1="40222" y1="75000" x2="40222" y2="75000"/>
                        <a14:foregroundMark x1="39889" y1="74516" x2="39889" y2="74516"/>
                        <a14:foregroundMark x1="43333" y1="87419" x2="43333" y2="87419"/>
                        <a14:foregroundMark x1="43556" y1="85161" x2="43556" y2="85161"/>
                        <a14:foregroundMark x1="49000" y1="79839" x2="49000" y2="79839"/>
                        <a14:foregroundMark x1="48556" y1="81774" x2="48556" y2="81774"/>
                        <a14:foregroundMark x1="49778" y1="75645" x2="49778" y2="75645"/>
                        <a14:foregroundMark x1="48778" y1="91935" x2="48778" y2="91935"/>
                        <a14:foregroundMark x1="50889" y1="65484" x2="50889" y2="65484"/>
                        <a14:foregroundMark x1="50889" y1="71613" x2="50889" y2="71613"/>
                        <a14:foregroundMark x1="57889" y1="66613" x2="57889" y2="66613"/>
                        <a14:foregroundMark x1="56889" y1="68226" x2="56889" y2="68226"/>
                        <a14:foregroundMark x1="54222" y1="73387" x2="54222" y2="73387"/>
                        <a14:foregroundMark x1="54222" y1="77581" x2="54222" y2="77581"/>
                        <a14:foregroundMark x1="54222" y1="73387" x2="54222" y2="73387"/>
                        <a14:foregroundMark x1="54556" y1="74516" x2="54556" y2="74516"/>
                        <a14:foregroundMark x1="54000" y1="71613" x2="54000" y2="71613"/>
                        <a14:foregroundMark x1="52444" y1="83226" x2="52444" y2="8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723"/>
            <a:ext cx="6196818" cy="520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4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F64C9C-05DC-4895-8478-DF2322C84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E9E2DF-EE24-4B98-946C-8611FC6D3954}"/>
              </a:ext>
            </a:extLst>
          </p:cNvPr>
          <p:cNvSpPr txBox="1"/>
          <p:nvPr/>
        </p:nvSpPr>
        <p:spPr>
          <a:xfrm>
            <a:off x="5039750" y="774010"/>
            <a:ext cx="6196818" cy="5438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ДОКТОР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Горлышко своё мы,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Доктору покажем.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Чтобы все увидел-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«А – а - а» ему мы скажем.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выдоха широко раскрыть рот и, насколько возможно, высунуть язык, стараясь кончиком его достать до подбородка, произнести «а- а- а»            (5-6 раз).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A3FFD-001C-49FB-BD32-727EBE79F05B}"/>
              </a:ext>
            </a:extLst>
          </p:cNvPr>
          <p:cNvSpPr txBox="1"/>
          <p:nvPr/>
        </p:nvSpPr>
        <p:spPr>
          <a:xfrm>
            <a:off x="5799406" y="6410098"/>
            <a:ext cx="6196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Автор стихов </a:t>
            </a:r>
            <a:r>
              <a:rPr lang="ru-RU" dirty="0" err="1"/>
              <a:t>Печинина</a:t>
            </a:r>
            <a:r>
              <a:rPr lang="ru-RU" dirty="0"/>
              <a:t> С.И.,  г. Казань, Республика Татарстан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59FA18-7596-4895-9F9F-676D08FB6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29" b="92286" l="10000" r="90000">
                        <a14:foregroundMark x1="40571" y1="10429" x2="40571" y2="10429"/>
                        <a14:foregroundMark x1="40000" y1="10429" x2="40000" y2="10429"/>
                        <a14:foregroundMark x1="43429" y1="12429" x2="43429" y2="12429"/>
                        <a14:foregroundMark x1="42286" y1="7571" x2="42286" y2="7571"/>
                        <a14:foregroundMark x1="35857" y1="5714" x2="35857" y2="5714"/>
                        <a14:foregroundMark x1="39714" y1="87000" x2="39714" y2="87000"/>
                        <a14:foregroundMark x1="36143" y1="87857" x2="40000" y2="90857"/>
                        <a14:foregroundMark x1="39714" y1="89429" x2="39714" y2="89429"/>
                        <a14:foregroundMark x1="47143" y1="91429" x2="51000" y2="92286"/>
                        <a14:foregroundMark x1="50143" y1="91143" x2="50143" y2="91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0" y="418344"/>
            <a:ext cx="5665646" cy="566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79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428</Words>
  <Application>Microsoft Office PowerPoint</Application>
  <PresentationFormat>Широкоэкранный</PresentationFormat>
  <Paragraphs>64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игнатова</dc:creator>
  <cp:lastModifiedBy>игнатова</cp:lastModifiedBy>
  <cp:revision>10</cp:revision>
  <dcterms:created xsi:type="dcterms:W3CDTF">2023-03-05T12:11:28Z</dcterms:created>
  <dcterms:modified xsi:type="dcterms:W3CDTF">2023-03-05T13:22:44Z</dcterms:modified>
</cp:coreProperties>
</file>