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C84AF1-C663-4B85-BF94-C4F8E6E80ADB}" v="14" dt="2020-05-20T12:54:35.439"/>
    <p1510:client id="{3D72E00E-7F06-4830-A7AF-493BDA67B54A}" v="1387" dt="2020-05-20T13:07:28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982" autoAdjust="0"/>
    <p:restoredTop sz="94660"/>
  </p:normalViewPr>
  <p:slideViewPr>
    <p:cSldViewPr snapToGrid="0">
      <p:cViewPr>
        <p:scale>
          <a:sx n="97" d="100"/>
          <a:sy n="97" d="100"/>
        </p:scale>
        <p:origin x="60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7F7FE9-2251-4FD9-8281-19F2EB5B5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8807" y="65819"/>
            <a:ext cx="4629112" cy="1069734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800" dirty="0" err="1">
                <a:latin typeface="Times New Roman"/>
                <a:cs typeface="Calibri Light"/>
              </a:rPr>
              <a:t>Среда</a:t>
            </a:r>
            <a:r>
              <a:rPr lang="en-US" sz="2800" dirty="0">
                <a:latin typeface="Times New Roman"/>
                <a:cs typeface="Calibri Light"/>
              </a:rPr>
              <a:t> 20 </a:t>
            </a:r>
            <a:r>
              <a:rPr lang="en-US" sz="2800" dirty="0" err="1">
                <a:latin typeface="Times New Roman"/>
                <a:cs typeface="Calibri Light"/>
              </a:rPr>
              <a:t>мая</a:t>
            </a:r>
            <a:r>
              <a:rPr lang="en-US" sz="2800" dirty="0">
                <a:latin typeface="Times New Roman"/>
                <a:cs typeface="Calibri Light"/>
              </a:rPr>
              <a:t> </a:t>
            </a:r>
            <a:br>
              <a:rPr lang="en-US" sz="2800" dirty="0">
                <a:latin typeface="Times New Roman"/>
                <a:cs typeface="Calibri Light"/>
              </a:rPr>
            </a:br>
            <a:r>
              <a:rPr lang="en-US" sz="2800" dirty="0">
                <a:latin typeface="Times New Roman"/>
                <a:cs typeface="Calibri Light"/>
              </a:rPr>
              <a:t>"</a:t>
            </a:r>
            <a:r>
              <a:rPr lang="en-US" sz="2800" dirty="0" err="1">
                <a:latin typeface="Times New Roman"/>
                <a:cs typeface="Calibri Light"/>
              </a:rPr>
              <a:t>Изобразительная</a:t>
            </a:r>
            <a:r>
              <a:rPr lang="en-US" sz="2800" dirty="0">
                <a:latin typeface="Times New Roman"/>
                <a:cs typeface="Calibri Light"/>
              </a:rPr>
              <a:t> </a:t>
            </a:r>
            <a:r>
              <a:rPr lang="en-US" sz="2800" dirty="0" err="1">
                <a:latin typeface="Times New Roman"/>
                <a:cs typeface="Calibri Light"/>
              </a:rPr>
              <a:t>деятельнось</a:t>
            </a:r>
            <a:r>
              <a:rPr lang="en-US" sz="2800" dirty="0">
                <a:latin typeface="Times New Roman"/>
                <a:cs typeface="Calibri Light"/>
              </a:rPr>
              <a:t>"</a:t>
            </a:r>
          </a:p>
        </p:txBody>
      </p:sp>
      <p:pic>
        <p:nvPicPr>
          <p:cNvPr id="5" name="Рисунок 5" descr="Изображение выглядит как холодильник, ед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4C445158-0801-476D-B55D-FEFCD256DAC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3069" r="2343"/>
          <a:stretch/>
        </p:blipFill>
        <p:spPr>
          <a:xfrm>
            <a:off x="324466" y="137652"/>
            <a:ext cx="3872765" cy="6422674"/>
          </a:xfrm>
          <a:prstGeom prst="rect">
            <a:avLst/>
          </a:prstGeo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493D057-D515-48BC-A1E5-C5FD1909F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66460" y="1182454"/>
            <a:ext cx="6294536" cy="407161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i="1" dirty="0">
                <a:latin typeface="Times New Roman"/>
                <a:cs typeface="Times New Roman"/>
              </a:rPr>
              <a:t>                                     "Дождик"</a:t>
            </a:r>
          </a:p>
          <a:p>
            <a:r>
              <a:rPr lang="ru-RU" i="1" dirty="0">
                <a:latin typeface="Times New Roman"/>
                <a:cs typeface="Times New Roman"/>
              </a:rPr>
              <a:t>Раздаточный материал: посуда с краской, кисточка, альбомный лист с нарисованной тучкой. Перед началом работы с ребёнком можно проговорить стишок:</a:t>
            </a:r>
          </a:p>
          <a:p>
            <a:r>
              <a:rPr lang="ru-RU" i="1" dirty="0">
                <a:latin typeface="Times New Roman"/>
                <a:cs typeface="Times New Roman"/>
              </a:rPr>
              <a:t>-</a:t>
            </a:r>
            <a:r>
              <a:rPr lang="ru-RU" i="1" dirty="0" err="1">
                <a:latin typeface="Times New Roman"/>
                <a:cs typeface="Times New Roman"/>
              </a:rPr>
              <a:t>Дождик,дождик</a:t>
            </a:r>
            <a:r>
              <a:rPr lang="ru-RU" i="1" dirty="0">
                <a:latin typeface="Times New Roman"/>
                <a:cs typeface="Times New Roman"/>
              </a:rPr>
              <a:t> веселей</a:t>
            </a:r>
          </a:p>
          <a:p>
            <a:r>
              <a:rPr lang="ru-RU" i="1" dirty="0">
                <a:latin typeface="Times New Roman"/>
                <a:cs typeface="Times New Roman"/>
              </a:rPr>
              <a:t>-Капай, капай не жалей </a:t>
            </a:r>
          </a:p>
          <a:p>
            <a:r>
              <a:rPr lang="ru-RU" i="1" dirty="0">
                <a:latin typeface="Times New Roman"/>
                <a:cs typeface="Times New Roman"/>
              </a:rPr>
              <a:t>-Прысни в поле пуще,</a:t>
            </a:r>
          </a:p>
          <a:p>
            <a:r>
              <a:rPr lang="ru-RU" i="1" dirty="0">
                <a:latin typeface="Times New Roman"/>
                <a:cs typeface="Times New Roman"/>
              </a:rPr>
              <a:t>-Травка будет гуще,</a:t>
            </a:r>
          </a:p>
          <a:p>
            <a:r>
              <a:rPr lang="ru-RU" i="1" dirty="0">
                <a:latin typeface="Times New Roman"/>
                <a:cs typeface="Times New Roman"/>
              </a:rPr>
              <a:t>-Только нас не замочи,</a:t>
            </a:r>
          </a:p>
          <a:p>
            <a:r>
              <a:rPr lang="ru-RU" i="1" dirty="0">
                <a:latin typeface="Times New Roman"/>
                <a:cs typeface="Times New Roman"/>
              </a:rPr>
              <a:t>-Зря в окошко не стучи.</a:t>
            </a:r>
          </a:p>
          <a:p>
            <a:r>
              <a:rPr lang="ru-RU" i="1" dirty="0">
                <a:latin typeface="Times New Roman"/>
                <a:cs typeface="Times New Roman"/>
              </a:rPr>
              <a:t>Рассказать что изображено на листочке ,откуда падает дождик, какого цвета тучка?</a:t>
            </a:r>
          </a:p>
          <a:p>
            <a:r>
              <a:rPr lang="ru-RU" i="1" dirty="0">
                <a:latin typeface="Times New Roman"/>
                <a:cs typeface="Times New Roman"/>
              </a:rPr>
              <a:t>Показать ребёнку как набрать краску синего цвета на кисть, прикладываем кисть всем ворсом к бумаге, проговаривая " </a:t>
            </a:r>
            <a:r>
              <a:rPr lang="ru-RU" i="1" dirty="0" err="1">
                <a:latin typeface="Times New Roman"/>
                <a:cs typeface="Times New Roman"/>
              </a:rPr>
              <a:t>кап,кап</a:t>
            </a:r>
            <a:r>
              <a:rPr lang="ru-RU" i="1" dirty="0">
                <a:latin typeface="Times New Roman"/>
                <a:cs typeface="Times New Roman"/>
              </a:rPr>
              <a:t>, кап"</a:t>
            </a:r>
          </a:p>
          <a:p>
            <a:r>
              <a:rPr lang="ru-RU" i="1" dirty="0">
                <a:latin typeface="Times New Roman"/>
                <a:cs typeface="Times New Roman"/>
              </a:rPr>
              <a:t>Цель занятия: вызывать интереса к рисованию; воспитывать аккуратность при работе с кисточкой, краской, развивать творческие способности</a:t>
            </a:r>
          </a:p>
        </p:txBody>
      </p:sp>
    </p:spTree>
    <p:extLst>
      <p:ext uri="{BB962C8B-B14F-4D97-AF65-F5344CB8AC3E}">
        <p14:creationId xmlns:p14="http://schemas.microsoft.com/office/powerpoint/2010/main" val="5835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Среда 20 мая  "Изобразительная деятельнось"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Andrew</cp:lastModifiedBy>
  <cp:revision>136</cp:revision>
  <dcterms:created xsi:type="dcterms:W3CDTF">2020-05-20T12:53:20Z</dcterms:created>
  <dcterms:modified xsi:type="dcterms:W3CDTF">2020-05-21T12:24:52Z</dcterms:modified>
</cp:coreProperties>
</file>