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5" r:id="rId6"/>
    <p:sldId id="264" r:id="rId7"/>
    <p:sldId id="270" r:id="rId8"/>
    <p:sldId id="267" r:id="rId9"/>
    <p:sldId id="269" r:id="rId10"/>
    <p:sldId id="273" r:id="rId11"/>
    <p:sldId id="271" r:id="rId12"/>
    <p:sldId id="274" r:id="rId13"/>
    <p:sldId id="272" r:id="rId14"/>
    <p:sldId id="275" r:id="rId15"/>
    <p:sldId id="276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F0FA"/>
    <a:srgbClr val="ECD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 showGuides="1">
      <p:cViewPr>
        <p:scale>
          <a:sx n="71" d="100"/>
          <a:sy n="71" d="100"/>
        </p:scale>
        <p:origin x="396" y="4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rgbClr val="F6F0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788" y="512763"/>
            <a:ext cx="6228000" cy="2387600"/>
          </a:xfrm>
        </p:spPr>
        <p:txBody>
          <a:bodyPr lIns="0" tIns="0" rIns="0" bIns="0" anchor="t">
            <a:noAutofit/>
          </a:bodyPr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3429000"/>
            <a:ext cx="6264000" cy="1655762"/>
          </a:xfrm>
        </p:spPr>
        <p:txBody>
          <a:bodyPr lIns="0" tIns="0" rIns="0" bIns="0" anchor="t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0EC5-8FF9-42A5-8801-5F1EAE3A94F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1C6-5AC5-4624-9628-3050A9BBE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39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17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pos="529" userDrawn="1">
          <p15:clr>
            <a:srgbClr val="FBAE40"/>
          </p15:clr>
        </p15:guide>
        <p15:guide id="4" pos="7151" userDrawn="1">
          <p15:clr>
            <a:srgbClr val="FBAE40"/>
          </p15:clr>
        </p15:guide>
        <p15:guide id="5" orient="horz" pos="323" userDrawn="1">
          <p15:clr>
            <a:srgbClr val="FBAE40"/>
          </p15:clr>
        </p15:guide>
        <p15:guide id="6" orient="horz" pos="397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0EC5-8FF9-42A5-8801-5F1EAE3A94F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1C6-5AC5-4624-9628-3050A9BBE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17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0EC5-8FF9-42A5-8801-5F1EAE3A94F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1C6-5AC5-4624-9628-3050A9BBE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143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0EC5-8FF9-42A5-8801-5F1EAE3A94F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1C6-5AC5-4624-9628-3050A9BBE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327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0EC5-8FF9-42A5-8801-5F1EAE3A94F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1C6-5AC5-4624-9628-3050A9BBE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787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0EC5-8FF9-42A5-8801-5F1EAE3A94F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1C6-5AC5-4624-9628-3050A9BBE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0014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0EC5-8FF9-42A5-8801-5F1EAE3A94F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1C6-5AC5-4624-9628-3050A9BBE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30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0EC5-8FF9-42A5-8801-5F1EAE3A94F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1C6-5AC5-4624-9628-3050A9BBE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5507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0EC5-8FF9-42A5-8801-5F1EAE3A94F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1C6-5AC5-4624-9628-3050A9BBE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3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0EC5-8FF9-42A5-8801-5F1EAE3A94F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1C6-5AC5-4624-9628-3050A9BBE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493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A0EC5-8FF9-42A5-8801-5F1EAE3A94F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6E1C6-5AC5-4624-9628-3050A9BBE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4814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A0EC5-8FF9-42A5-8801-5F1EAE3A94FC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6E1C6-5AC5-4624-9628-3050A9BBE2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74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39787" y="2389981"/>
            <a:ext cx="4337331" cy="2387600"/>
          </a:xfrm>
        </p:spPr>
        <p:txBody>
          <a:bodyPr/>
          <a:lstStyle/>
          <a:p>
            <a:r>
              <a:rPr lang="ru-RU" sz="9600" dirty="0" smtClean="0"/>
              <a:t>Время</a:t>
            </a:r>
            <a:endParaRPr lang="ru-RU" sz="9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787" y="5607424"/>
            <a:ext cx="6132283" cy="701301"/>
          </a:xfrm>
        </p:spPr>
        <p:txBody>
          <a:bodyPr/>
          <a:lstStyle/>
          <a:p>
            <a:r>
              <a:rPr lang="ru-RU" sz="4400" dirty="0" smtClean="0"/>
              <a:t>Теперь я буду знать!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67952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9600" dirty="0">
              <a:noFill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788" y="5056992"/>
            <a:ext cx="3183572" cy="1196407"/>
          </a:xfrm>
        </p:spPr>
        <p:txBody>
          <a:bodyPr/>
          <a:lstStyle/>
          <a:p>
            <a:r>
              <a:rPr lang="ru-RU" sz="1800" dirty="0" smtClean="0">
                <a:ln>
                  <a:solidFill>
                    <a:schemeClr val="tx1"/>
                  </a:solidFill>
                </a:ln>
              </a:rPr>
              <a:t>Смастерите свои часики и поупражняйтесь во времени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sz="1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78"/>
          <a:stretch/>
        </p:blipFill>
        <p:spPr>
          <a:xfrm>
            <a:off x="0" y="0"/>
            <a:ext cx="7078702" cy="4167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7"/>
          <a:stretch/>
        </p:blipFill>
        <p:spPr>
          <a:xfrm>
            <a:off x="5190565" y="3055054"/>
            <a:ext cx="7001435" cy="38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6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9600" dirty="0">
              <a:noFill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787" y="512763"/>
            <a:ext cx="10512425" cy="941294"/>
          </a:xfrm>
        </p:spPr>
        <p:txBody>
          <a:bodyPr/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Сколько времени?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731"/>
          <a:stretch/>
        </p:blipFill>
        <p:spPr>
          <a:xfrm>
            <a:off x="157763" y="1373654"/>
            <a:ext cx="11876474" cy="493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4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9600" dirty="0">
              <a:noFill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6775" y="512762"/>
            <a:ext cx="5265177" cy="1020203"/>
          </a:xfrm>
        </p:spPr>
        <p:txBody>
          <a:bodyPr/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</a:rPr>
              <a:t>Сколько времени?</a:t>
            </a:r>
            <a:endParaRPr lang="ru-RU" sz="40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27" b="49608"/>
          <a:stretch/>
        </p:blipFill>
        <p:spPr>
          <a:xfrm>
            <a:off x="0" y="1699954"/>
            <a:ext cx="12195599" cy="458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9600" dirty="0">
              <a:noFill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86954" y="512763"/>
            <a:ext cx="5903258" cy="3265715"/>
          </a:xfrm>
        </p:spPr>
        <p:txBody>
          <a:bodyPr/>
          <a:lstStyle/>
          <a:p>
            <a:r>
              <a:rPr lang="ru-RU" sz="4000" dirty="0">
                <a:ln>
                  <a:solidFill>
                    <a:schemeClr val="tx1"/>
                  </a:solidFill>
                </a:ln>
              </a:rPr>
              <a:t>Сколько времени?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88" b="25512"/>
          <a:stretch/>
        </p:blipFill>
        <p:spPr>
          <a:xfrm>
            <a:off x="89569" y="1439217"/>
            <a:ext cx="12012862" cy="454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9600" dirty="0">
              <a:noFill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60059" y="512763"/>
            <a:ext cx="5997387" cy="3265715"/>
          </a:xfrm>
        </p:spPr>
        <p:txBody>
          <a:bodyPr/>
          <a:lstStyle/>
          <a:p>
            <a:r>
              <a:rPr lang="ru-RU" sz="4000" dirty="0">
                <a:ln>
                  <a:solidFill>
                    <a:schemeClr val="tx1"/>
                  </a:solidFill>
                </a:ln>
              </a:rPr>
              <a:t>Сколько времени?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71"/>
          <a:stretch/>
        </p:blipFill>
        <p:spPr>
          <a:xfrm>
            <a:off x="-14895" y="1425768"/>
            <a:ext cx="12148765" cy="490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3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9600" dirty="0">
              <a:noFill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67017" y="1721224"/>
            <a:ext cx="6374324" cy="1317665"/>
          </a:xfrm>
        </p:spPr>
        <p:txBody>
          <a:bodyPr/>
          <a:lstStyle/>
          <a:p>
            <a:r>
              <a:rPr lang="ru-RU" sz="7200" dirty="0" smtClean="0">
                <a:ln>
                  <a:solidFill>
                    <a:schemeClr val="tx1"/>
                  </a:solidFill>
                </a:ln>
                <a:latin typeface="+mj-lt"/>
              </a:rPr>
              <a:t>Молодец!</a:t>
            </a:r>
            <a:endParaRPr lang="ru-RU" sz="7200" dirty="0">
              <a:ln>
                <a:solidFill>
                  <a:schemeClr val="tx1"/>
                </a:solidFill>
              </a:ln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495897">
            <a:off x="5306514" y="1985963"/>
            <a:ext cx="7701864" cy="4664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64268" r="64489" b="3273"/>
          <a:stretch/>
        </p:blipFill>
        <p:spPr>
          <a:xfrm>
            <a:off x="839788" y="3444991"/>
            <a:ext cx="2091101" cy="2828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05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r="19534"/>
          <a:stretch/>
        </p:blipFill>
        <p:spPr>
          <a:xfrm>
            <a:off x="0" y="31082"/>
            <a:ext cx="7837714" cy="685219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-57668" t="28977" r="77202" b="-28977"/>
          <a:stretch/>
        </p:blipFill>
        <p:spPr>
          <a:xfrm>
            <a:off x="1694130" y="2003574"/>
            <a:ext cx="7837714" cy="6852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70818" t="39447" r="13021" b="47972"/>
          <a:stretch/>
        </p:blipFill>
        <p:spPr>
          <a:xfrm>
            <a:off x="7274027" y="1128645"/>
            <a:ext cx="1552929" cy="1141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70818" t="39447" r="13021" b="47972"/>
          <a:stretch/>
        </p:blipFill>
        <p:spPr>
          <a:xfrm>
            <a:off x="7555870" y="31081"/>
            <a:ext cx="1552929" cy="114142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18" t="16762" r="673" b="11116"/>
          <a:stretch/>
        </p:blipFill>
        <p:spPr>
          <a:xfrm>
            <a:off x="8826956" y="-48906"/>
            <a:ext cx="3388260" cy="695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9600" dirty="0">
              <a:noFill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788" y="901335"/>
            <a:ext cx="3183572" cy="3265715"/>
          </a:xfrm>
        </p:spPr>
        <p:txBody>
          <a:bodyPr/>
          <a:lstStyle/>
          <a:p>
            <a:r>
              <a:rPr lang="ru-RU" sz="1800" dirty="0" smtClean="0">
                <a:ln>
                  <a:solidFill>
                    <a:schemeClr val="tx1"/>
                  </a:solidFill>
                </a:ln>
              </a:rPr>
              <a:t>Ночное время обозначают и называют понятными тебе цифрами. Ты их наверное уже знаешь.</a:t>
            </a:r>
          </a:p>
          <a:p>
            <a:endParaRPr lang="ru-RU" sz="18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ru-RU" sz="1800" dirty="0" smtClean="0">
                <a:ln>
                  <a:solidFill>
                    <a:schemeClr val="tx1"/>
                  </a:solidFill>
                </a:ln>
              </a:rPr>
              <a:t>А как быть с дневным временем? Чтобы не запутаться, нужно просто выучить названия цифр дневного времени наизусть. Наш рисунок поможет тебе в этом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.</a:t>
            </a:r>
            <a:endParaRPr lang="ru-RU" sz="1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9" b="16912"/>
          <a:stretch/>
        </p:blipFill>
        <p:spPr>
          <a:xfrm>
            <a:off x="4102542" y="0"/>
            <a:ext cx="8089457" cy="682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5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9600" dirty="0">
              <a:noFill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788" y="512763"/>
            <a:ext cx="3183572" cy="3654287"/>
          </a:xfrm>
        </p:spPr>
        <p:txBody>
          <a:bodyPr/>
          <a:lstStyle/>
          <a:p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Иногда, чтобы обозначить минуты, необходимо точно назвать их количество. Это нужно, например, указывать в билетах, в талончиках на прием ко врачу, в телевизионной программе. Для этого внимательно посмотри на картинку, которая поможет тебе разобраться в этом.</a:t>
            </a:r>
          </a:p>
          <a:p>
            <a:endParaRPr lang="ru-RU" sz="1400" dirty="0" smtClean="0">
              <a:ln>
                <a:solidFill>
                  <a:schemeClr val="tx1"/>
                </a:solidFill>
              </a:ln>
            </a:endParaRPr>
          </a:p>
          <a:p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Например, когда мы говорим, что поезд </a:t>
            </a:r>
            <a:r>
              <a:rPr lang="ru-RU" sz="1400" dirty="0" err="1" smtClean="0">
                <a:ln>
                  <a:solidFill>
                    <a:schemeClr val="tx1"/>
                  </a:solidFill>
                </a:ln>
              </a:rPr>
              <a:t>отправляетсяв</a:t>
            </a:r>
            <a:r>
              <a:rPr lang="ru-RU" sz="1400" dirty="0" smtClean="0">
                <a:ln>
                  <a:solidFill>
                    <a:schemeClr val="tx1"/>
                  </a:solidFill>
                </a:ln>
              </a:rPr>
              <a:t> пять часов двадцать пять минут, то записываем это так – 5:25. А на часах это будет выглядеть так.</a:t>
            </a:r>
            <a:endParaRPr lang="ru-RU" sz="1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6" t="16945" r="7259" b="32415"/>
          <a:stretch/>
        </p:blipFill>
        <p:spPr>
          <a:xfrm>
            <a:off x="4660834" y="-9663"/>
            <a:ext cx="7475697" cy="579189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7" t="68508" b="3691"/>
          <a:stretch/>
        </p:blipFill>
        <p:spPr>
          <a:xfrm>
            <a:off x="839788" y="3803014"/>
            <a:ext cx="2992624" cy="25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9600" dirty="0">
              <a:noFill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8064" y="512763"/>
            <a:ext cx="4342159" cy="940912"/>
          </a:xfrm>
        </p:spPr>
        <p:txBody>
          <a:bodyPr/>
          <a:lstStyle/>
          <a:p>
            <a:r>
              <a:rPr lang="ru-RU" sz="1800" dirty="0" smtClean="0">
                <a:ln>
                  <a:solidFill>
                    <a:schemeClr val="tx1"/>
                  </a:solidFill>
                </a:ln>
              </a:rPr>
              <a:t>Чтобы показать один час, минутная стрелка должна пройти все 12 цифр.</a:t>
            </a:r>
          </a:p>
          <a:p>
            <a:endParaRPr lang="ru-RU" sz="1400" dirty="0">
              <a:ln>
                <a:solidFill>
                  <a:schemeClr val="tx1"/>
                </a:solidFill>
              </a:ln>
            </a:endParaRPr>
          </a:p>
          <a:p>
            <a:endParaRPr lang="ru-RU" sz="1400" dirty="0" smtClean="0">
              <a:ln>
                <a:solidFill>
                  <a:schemeClr val="tx1"/>
                </a:solidFill>
              </a:ln>
            </a:endParaRPr>
          </a:p>
          <a:p>
            <a:endParaRPr lang="ru-RU" sz="1400" dirty="0">
              <a:ln>
                <a:solidFill>
                  <a:schemeClr val="tx1"/>
                </a:solidFill>
              </a:ln>
            </a:endParaRPr>
          </a:p>
          <a:p>
            <a:endParaRPr lang="ru-RU" sz="1400" dirty="0" smtClean="0">
              <a:ln>
                <a:solidFill>
                  <a:schemeClr val="tx1"/>
                </a:solidFill>
              </a:ln>
            </a:endParaRPr>
          </a:p>
          <a:p>
            <a:endParaRPr lang="ru-RU" sz="1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1" t="50196"/>
          <a:stretch/>
        </p:blipFill>
        <p:spPr>
          <a:xfrm>
            <a:off x="6220852" y="1160750"/>
            <a:ext cx="5092488" cy="5330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91" b="50000"/>
          <a:stretch/>
        </p:blipFill>
        <p:spPr>
          <a:xfrm>
            <a:off x="808064" y="1145647"/>
            <a:ext cx="5163671" cy="5426109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6096000" y="472422"/>
            <a:ext cx="52562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n>
                  <a:solidFill>
                    <a:schemeClr val="tx1"/>
                  </a:solidFill>
                </a:ln>
              </a:rPr>
              <a:t>В то время как часовая стрелка всего лишь передвинется от одной цифры у другой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64268" r="64489" b="3273"/>
          <a:stretch/>
        </p:blipFill>
        <p:spPr>
          <a:xfrm>
            <a:off x="5462990" y="5000105"/>
            <a:ext cx="1192996" cy="161364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64268" r="64489" b="3273"/>
          <a:stretch/>
        </p:blipFill>
        <p:spPr>
          <a:xfrm>
            <a:off x="5615390" y="5152505"/>
            <a:ext cx="1192996" cy="16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4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9600" dirty="0">
              <a:noFill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788" y="901335"/>
            <a:ext cx="3183572" cy="3265715"/>
          </a:xfrm>
        </p:spPr>
        <p:txBody>
          <a:bodyPr/>
          <a:lstStyle/>
          <a:p>
            <a:endParaRPr lang="ru-RU" sz="1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b="49220"/>
          <a:stretch/>
        </p:blipFill>
        <p:spPr>
          <a:xfrm>
            <a:off x="941293" y="-40499"/>
            <a:ext cx="10650071" cy="684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9600" dirty="0">
              <a:noFill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788" y="901335"/>
            <a:ext cx="3183572" cy="3265715"/>
          </a:xfrm>
        </p:spPr>
        <p:txBody>
          <a:bodyPr/>
          <a:lstStyle/>
          <a:p>
            <a:endParaRPr lang="ru-RU" sz="1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232" t="51464" r="-2149" b="362"/>
          <a:stretch/>
        </p:blipFill>
        <p:spPr>
          <a:xfrm>
            <a:off x="839788" y="40341"/>
            <a:ext cx="11062447" cy="6817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9600" dirty="0">
              <a:noFill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788" y="901335"/>
            <a:ext cx="3183572" cy="3265715"/>
          </a:xfrm>
        </p:spPr>
        <p:txBody>
          <a:bodyPr/>
          <a:lstStyle/>
          <a:p>
            <a:endParaRPr lang="ru-RU" sz="1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29" t="1930" b="53763"/>
          <a:stretch/>
        </p:blipFill>
        <p:spPr>
          <a:xfrm>
            <a:off x="4023360" y="19750"/>
            <a:ext cx="4303791" cy="46795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7" t="-1080" r="52523" b="52947"/>
          <a:stretch/>
        </p:blipFill>
        <p:spPr>
          <a:xfrm>
            <a:off x="0" y="-94129"/>
            <a:ext cx="4080621" cy="47934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44" t="53198"/>
          <a:stretch/>
        </p:blipFill>
        <p:spPr>
          <a:xfrm>
            <a:off x="8275771" y="0"/>
            <a:ext cx="3951178" cy="46375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1" t="57452" r="50415" b="14504"/>
          <a:stretch/>
        </p:blipFill>
        <p:spPr>
          <a:xfrm>
            <a:off x="7853586" y="4425493"/>
            <a:ext cx="4373363" cy="243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20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z="9600" dirty="0">
              <a:noFill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9788" y="901335"/>
            <a:ext cx="3183572" cy="3265715"/>
          </a:xfrm>
        </p:spPr>
        <p:txBody>
          <a:bodyPr/>
          <a:lstStyle/>
          <a:p>
            <a:endParaRPr lang="ru-RU" sz="14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52" t="51966" r="1177" b="6343"/>
          <a:stretch/>
        </p:blipFill>
        <p:spPr>
          <a:xfrm>
            <a:off x="7725989" y="474929"/>
            <a:ext cx="3626224" cy="3891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5" t="52484" r="48785" b="5359"/>
          <a:stretch/>
        </p:blipFill>
        <p:spPr>
          <a:xfrm>
            <a:off x="4745059" y="0"/>
            <a:ext cx="2528048" cy="28911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1" t="3399" r="2249" b="55499"/>
          <a:stretch/>
        </p:blipFill>
        <p:spPr>
          <a:xfrm>
            <a:off x="783606" y="512763"/>
            <a:ext cx="3421880" cy="381539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1" t="3726" r="48441" b="52549"/>
          <a:stretch/>
        </p:blipFill>
        <p:spPr>
          <a:xfrm>
            <a:off x="4158710" y="2998067"/>
            <a:ext cx="3565679" cy="38599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96" t="64268" r="64489" b="3273"/>
          <a:stretch/>
        </p:blipFill>
        <p:spPr>
          <a:xfrm>
            <a:off x="3013290" y="4264754"/>
            <a:ext cx="1192996" cy="161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12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pen Sans E[trabold+Open Sans">
      <a:majorFont>
        <a:latin typeface="Open Sans ExtraBold"/>
        <a:ea typeface=""/>
        <a:cs typeface=""/>
      </a:majorFont>
      <a:minorFont>
        <a:latin typeface="Open San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173</Words>
  <Application>Microsoft Office PowerPoint</Application>
  <PresentationFormat>Широкоэкранный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Open Sans</vt:lpstr>
      <vt:lpstr>Open Sans ExtraBold</vt:lpstr>
      <vt:lpstr>Тема Office</vt:lpstr>
      <vt:lpstr>Время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11</cp:revision>
  <dcterms:created xsi:type="dcterms:W3CDTF">2020-05-13T18:50:35Z</dcterms:created>
  <dcterms:modified xsi:type="dcterms:W3CDTF">2020-05-13T20:13:16Z</dcterms:modified>
</cp:coreProperties>
</file>