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5" r:id="rId8"/>
    <p:sldId id="261" r:id="rId9"/>
    <p:sldId id="267" r:id="rId10"/>
    <p:sldId id="262" r:id="rId11"/>
    <p:sldId id="268" r:id="rId12"/>
    <p:sldId id="263" r:id="rId13"/>
    <p:sldId id="269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9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8996B5A-D0E0-4007-B39C-0A7B39C17EF8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F79E5C6-9527-4F21-84CA-8BCC6C2756D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24501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B5A-D0E0-4007-B39C-0A7B39C17EF8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E5C6-9527-4F21-84CA-8BCC6C2756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497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B5A-D0E0-4007-B39C-0A7B39C17EF8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E5C6-9527-4F21-84CA-8BCC6C2756D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8508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B5A-D0E0-4007-B39C-0A7B39C17EF8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E5C6-9527-4F21-84CA-8BCC6C2756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43189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B5A-D0E0-4007-B39C-0A7B39C17EF8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E5C6-9527-4F21-84CA-8BCC6C2756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9460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B5A-D0E0-4007-B39C-0A7B39C17EF8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E5C6-9527-4F21-84CA-8BCC6C2756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45251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B5A-D0E0-4007-B39C-0A7B39C17EF8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E5C6-9527-4F21-84CA-8BCC6C2756D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78618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B5A-D0E0-4007-B39C-0A7B39C17EF8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E5C6-9527-4F21-84CA-8BCC6C2756D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66189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B5A-D0E0-4007-B39C-0A7B39C17EF8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E5C6-9527-4F21-84CA-8BCC6C2756D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9006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B5A-D0E0-4007-B39C-0A7B39C17EF8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E5C6-9527-4F21-84CA-8BCC6C2756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8489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B5A-D0E0-4007-B39C-0A7B39C17EF8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E5C6-9527-4F21-84CA-8BCC6C2756D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7303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B5A-D0E0-4007-B39C-0A7B39C17EF8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E5C6-9527-4F21-84CA-8BCC6C2756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591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B5A-D0E0-4007-B39C-0A7B39C17EF8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E5C6-9527-4F21-84CA-8BCC6C2756D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5808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B5A-D0E0-4007-B39C-0A7B39C17EF8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E5C6-9527-4F21-84CA-8BCC6C2756D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5667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B5A-D0E0-4007-B39C-0A7B39C17EF8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E5C6-9527-4F21-84CA-8BCC6C2756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1222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B5A-D0E0-4007-B39C-0A7B39C17EF8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E5C6-9527-4F21-84CA-8BCC6C2756D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151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6B5A-D0E0-4007-B39C-0A7B39C17EF8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E5C6-9527-4F21-84CA-8BCC6C2756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32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996B5A-D0E0-4007-B39C-0A7B39C17EF8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79E5C6-9527-4F21-84CA-8BCC6C2756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052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F63A19-871A-4ACE-8B76-3FDB49959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40396"/>
            <a:ext cx="9601196" cy="2473859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002060"/>
                </a:solidFill>
              </a:rPr>
              <a:t>Новогодняя гирлянда из цветной бумаги «Звездочки» </a:t>
            </a:r>
            <a:br>
              <a:rPr lang="ru-RU" sz="6000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1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7443" y="2960122"/>
            <a:ext cx="6459793" cy="342802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4513006" y="2477729"/>
            <a:ext cx="33954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/>
              <a:t>Поделка для детей 5-7 лет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xmlns="" val="1681666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7B89FE-0ABB-4621-9C5A-886B83F0F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07E2B15F-4BBF-458B-8B35-418ABAB886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1079" y="930585"/>
            <a:ext cx="4161622" cy="3121216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9B8ED06D-D93B-4924-9DDC-5D20935EAE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152594" y="956815"/>
            <a:ext cx="4131645" cy="3098733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6E2BA10-2A2D-4DB9-8822-FCF4ECA758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149283" y="2675216"/>
            <a:ext cx="4161620" cy="31212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E59B6C1-B775-4BC8-8FB8-F44BA3AF8576}"/>
              </a:ext>
            </a:extLst>
          </p:cNvPr>
          <p:cNvSpPr txBox="1"/>
          <p:nvPr/>
        </p:nvSpPr>
        <p:spPr>
          <a:xfrm>
            <a:off x="530600" y="4745510"/>
            <a:ext cx="28849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11. Заготавливаем несколько таких деталей (в зависимости от количества цвета на звездочке, ребенку лучше 6 деталей).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28FFD67-FFF4-4E58-B9D4-169746C0107A}"/>
              </a:ext>
            </a:extLst>
          </p:cNvPr>
          <p:cNvSpPr txBox="1"/>
          <p:nvPr/>
        </p:nvSpPr>
        <p:spPr>
          <a:xfrm>
            <a:off x="8677083" y="555812"/>
            <a:ext cx="3121217" cy="153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13. Склеиваем детали по середине между собой полосой клея (не полностью, иначе конструкция не разложится).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A6CA5E7-E34E-4146-B75C-CBD797ACA781}"/>
              </a:ext>
            </a:extLst>
          </p:cNvPr>
          <p:cNvSpPr txBox="1"/>
          <p:nvPr/>
        </p:nvSpPr>
        <p:spPr>
          <a:xfrm>
            <a:off x="8776447" y="6185647"/>
            <a:ext cx="292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873749D-209C-4B83-8ED4-36A4F47CD39E}"/>
              </a:ext>
            </a:extLst>
          </p:cNvPr>
          <p:cNvSpPr txBox="1"/>
          <p:nvPr/>
        </p:nvSpPr>
        <p:spPr>
          <a:xfrm>
            <a:off x="4669050" y="4867835"/>
            <a:ext cx="3098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12. Разложить готовые детали чередуя цвета.</a:t>
            </a:r>
          </a:p>
        </p:txBody>
      </p:sp>
    </p:spTree>
    <p:extLst>
      <p:ext uri="{BB962C8B-B14F-4D97-AF65-F5344CB8AC3E}">
        <p14:creationId xmlns:p14="http://schemas.microsoft.com/office/powerpoint/2010/main" xmlns="" val="950167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EA083AE-8994-40C1-9899-96E7DFA69CB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445" y="464895"/>
            <a:ext cx="3206229" cy="428114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63DF3B0-7D28-44FA-949F-F8F705E731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1466" y="464895"/>
            <a:ext cx="2962323" cy="57117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2DA36A-81F5-4421-95AB-927EE67DE63E}"/>
              </a:ext>
            </a:extLst>
          </p:cNvPr>
          <p:cNvSpPr txBox="1"/>
          <p:nvPr/>
        </p:nvSpPr>
        <p:spPr>
          <a:xfrm>
            <a:off x="591446" y="4957482"/>
            <a:ext cx="3559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14. Склеиваем крайние стороны деталей между собой так, чтобы  получилась звездочка.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F0CBD3-3E48-4AF0-9DEA-B8EFD033BDE5}"/>
              </a:ext>
            </a:extLst>
          </p:cNvPr>
          <p:cNvSpPr txBox="1"/>
          <p:nvPr/>
        </p:nvSpPr>
        <p:spPr>
          <a:xfrm>
            <a:off x="7933766" y="295835"/>
            <a:ext cx="34872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15. Зубочисткой или тонкой кисточкой (палочкой или другим подручным материалом) скручиваем края звездочки. Готово!</a:t>
            </a:r>
          </a:p>
        </p:txBody>
      </p:sp>
    </p:spTree>
    <p:extLst>
      <p:ext uri="{BB962C8B-B14F-4D97-AF65-F5344CB8AC3E}">
        <p14:creationId xmlns:p14="http://schemas.microsoft.com/office/powerpoint/2010/main" xmlns="" val="805002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419D20-F5D2-461D-8CD5-7A6422678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06" y="286870"/>
            <a:ext cx="11076434" cy="1506071"/>
          </a:xfrm>
        </p:spPr>
        <p:txBody>
          <a:bodyPr>
            <a:normAutofit/>
          </a:bodyPr>
          <a:lstStyle/>
          <a:p>
            <a:r>
              <a:rPr lang="ru-RU" sz="2800" dirty="0"/>
              <a:t>Далее повторяем проделанную работу столько раз, сколько  нужно вам заготовок звездочек и собираем их в общую гирлянду на нитку: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9188C2B-91E5-4B6D-BD15-C297FCC6B0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A0534EA8-165B-41C1-BDA8-D373CC1ECA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71125" y="2262253"/>
            <a:ext cx="3754495" cy="2815871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690FA9D-CC50-42BA-88F5-F793E86E63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58CCA84A-8009-4E31-B8E9-E65FAC5577C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338199" y="2262254"/>
            <a:ext cx="3754499" cy="2815874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52BCF34-7632-471C-AB28-DEF1E72DEC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136435" y="2329533"/>
            <a:ext cx="3754499" cy="26813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746AFF9-D38A-4008-9560-7E378D26C266}"/>
              </a:ext>
            </a:extLst>
          </p:cNvPr>
          <p:cNvSpPr txBox="1"/>
          <p:nvPr/>
        </p:nvSpPr>
        <p:spPr>
          <a:xfrm>
            <a:off x="770100" y="5647765"/>
            <a:ext cx="2686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Подготавливаем бумагу и нарезаем квадраты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8C02E14-70B8-47DB-9284-E8E4866DCC0B}"/>
              </a:ext>
            </a:extLst>
          </p:cNvPr>
          <p:cNvSpPr txBox="1"/>
          <p:nvPr/>
        </p:nvSpPr>
        <p:spPr>
          <a:xfrm>
            <a:off x="4885765" y="5647765"/>
            <a:ext cx="2815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Складываем и склеиваем стороны по середине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94B436B-8E06-4BF3-A615-7B42FF227DDC}"/>
              </a:ext>
            </a:extLst>
          </p:cNvPr>
          <p:cNvSpPr txBox="1"/>
          <p:nvPr/>
        </p:nvSpPr>
        <p:spPr>
          <a:xfrm>
            <a:off x="8673030" y="5755342"/>
            <a:ext cx="2748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Снова складываем в квадраты и склеиваем</a:t>
            </a:r>
          </a:p>
        </p:txBody>
      </p:sp>
    </p:spTree>
    <p:extLst>
      <p:ext uri="{BB962C8B-B14F-4D97-AF65-F5344CB8AC3E}">
        <p14:creationId xmlns:p14="http://schemas.microsoft.com/office/powerpoint/2010/main" xmlns="" val="914088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858B3EA-5CA0-4527-B5F5-A35FF495FF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588" y="245702"/>
            <a:ext cx="2483224" cy="331096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044539D-F838-46AE-9F81-1BD23BB1F4E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4920" y="839307"/>
            <a:ext cx="2412087" cy="32161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78F63C1-1D0B-42B7-B2D7-9F74B1846FE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4995" y="1748117"/>
            <a:ext cx="2264168" cy="30188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EB562E0-34F9-4FA7-93A2-73DB2EC5006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V="1">
            <a:off x="9206753" y="3429000"/>
            <a:ext cx="2264167" cy="30513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831276-B2D2-462E-9F5E-27B5D528FBA4}"/>
              </a:ext>
            </a:extLst>
          </p:cNvPr>
          <p:cNvSpPr txBox="1"/>
          <p:nvPr/>
        </p:nvSpPr>
        <p:spPr>
          <a:xfrm>
            <a:off x="358588" y="3836895"/>
            <a:ext cx="2609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Нарезаем на треугольники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068750F-CB89-414A-A709-ADB3C7F91B82}"/>
              </a:ext>
            </a:extLst>
          </p:cNvPr>
          <p:cNvSpPr txBox="1"/>
          <p:nvPr/>
        </p:nvSpPr>
        <p:spPr>
          <a:xfrm>
            <a:off x="3442447" y="4482353"/>
            <a:ext cx="2344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Собираем звездочку из деталей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3188FA3-19F9-4509-8970-EEC45D6DADBA}"/>
              </a:ext>
            </a:extLst>
          </p:cNvPr>
          <p:cNvSpPr txBox="1"/>
          <p:nvPr/>
        </p:nvSpPr>
        <p:spPr>
          <a:xfrm>
            <a:off x="6359738" y="5253317"/>
            <a:ext cx="2344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Закручиваем острые края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9FD6267-A0D9-4212-A53E-2DBCDF4C584C}"/>
              </a:ext>
            </a:extLst>
          </p:cNvPr>
          <p:cNvSpPr txBox="1"/>
          <p:nvPr/>
        </p:nvSpPr>
        <p:spPr>
          <a:xfrm>
            <a:off x="9171619" y="1299069"/>
            <a:ext cx="21328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Нанизываем звездочки на нитку и гирлянда готова!</a:t>
            </a:r>
          </a:p>
        </p:txBody>
      </p:sp>
    </p:spTree>
    <p:extLst>
      <p:ext uri="{BB962C8B-B14F-4D97-AF65-F5344CB8AC3E}">
        <p14:creationId xmlns:p14="http://schemas.microsoft.com/office/powerpoint/2010/main" xmlns="" val="2841492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15388A-795A-483E-8274-CC3274C45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917" y="510183"/>
            <a:ext cx="9609666" cy="2243668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002060"/>
                </a:solidFill>
              </a:rPr>
              <a:t>Спасибо за внимание!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98270B4-0DCB-4028-8401-6F973BB783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3406049" y="2738383"/>
            <a:ext cx="5177512" cy="388313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478818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484225-86A4-4685-9D12-B724AEC3D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475" y="219312"/>
            <a:ext cx="8714511" cy="886817"/>
          </a:xfrm>
          <a:effectLst>
            <a:softEdge rad="127000"/>
          </a:effectLst>
        </p:spPr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</a:rPr>
              <a:t>Актуальность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35C1872-2222-410E-AAB6-4BF68EEBC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651" y="1209363"/>
            <a:ext cx="10854814" cy="4070559"/>
          </a:xfrm>
          <a:effectLst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</a:rPr>
              <a:t>Гирлянда – самая популярная часть новогоднего декора. Наверняка у вас в коробке хранится не один десяток гирлянд с прошлых праздников, но возможно, вы захотите сделать новогоднюю гирлянду своими руками. Каждый раз хочется приготовить  особенное и необычное украшение и украсить дом, насладиться предвкушением праздника. </a:t>
            </a:r>
            <a:r>
              <a:rPr lang="ru-RU" sz="2400" dirty="0"/>
              <a:t> </a:t>
            </a:r>
            <a:r>
              <a:rPr lang="ru-RU" sz="2400" b="1" dirty="0">
                <a:solidFill>
                  <a:srgbClr val="002060"/>
                </a:solidFill>
              </a:rPr>
              <a:t>Созданные своими руками игрушки способствуют расширению индивидуальности и фантазии, трудовому, эстетическому, нравственному воспитанию, развивают усидчивость и аккуратность.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Украшения из гирлянд , изготовленных своими руками придадут вашему дому больше уюта и тепла, ведь они сделаны от души!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7783660-0A17-41EC-86EB-A35C23BC33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968" y="4983480"/>
            <a:ext cx="2438400" cy="187452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788775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DCAD70-46AB-4675-9302-D0DF71D5D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0375" y="261991"/>
            <a:ext cx="9642764" cy="888383"/>
          </a:xfrm>
        </p:spPr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</a:rPr>
              <a:t>Цель: формирование дизайнерских способностей при создании праздничной гирлянды из цветной бумаги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59E26E1-5844-4F2B-B123-2BB76CC03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239" y="1331075"/>
            <a:ext cx="8687993" cy="3845607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</a:rPr>
              <a:t>Задачи:</a:t>
            </a:r>
          </a:p>
          <a:p>
            <a:pPr algn="just"/>
            <a:r>
              <a:rPr lang="ru-RU" sz="2600" b="1" dirty="0">
                <a:solidFill>
                  <a:srgbClr val="002060"/>
                </a:solidFill>
              </a:rPr>
              <a:t>-  Развитие мелкой моторики</a:t>
            </a:r>
          </a:p>
          <a:p>
            <a:pPr algn="just"/>
            <a:r>
              <a:rPr lang="ru-RU" sz="2600" b="1" dirty="0">
                <a:solidFill>
                  <a:srgbClr val="002060"/>
                </a:solidFill>
              </a:rPr>
              <a:t>-  Развития сосредоточения, чувства вкуса и меры</a:t>
            </a:r>
          </a:p>
          <a:p>
            <a:pPr marL="342900" indent="-342900" algn="just"/>
            <a:r>
              <a:rPr lang="ru-RU" sz="2600" b="1" dirty="0">
                <a:solidFill>
                  <a:srgbClr val="002060"/>
                </a:solidFill>
              </a:rPr>
              <a:t>-  Воспитание эстетического вкуса и культуры труда</a:t>
            </a:r>
          </a:p>
          <a:p>
            <a:pPr marL="342900" indent="-342900" algn="just"/>
            <a:r>
              <a:rPr lang="ru-RU" sz="2600" b="1" dirty="0">
                <a:solidFill>
                  <a:srgbClr val="002060"/>
                </a:solidFill>
              </a:rPr>
              <a:t>- Способствование единению ребенка и родителя (взрослого) во время изготовления новогодней поделки</a:t>
            </a:r>
          </a:p>
          <a:p>
            <a:pPr marL="342900" indent="-342900" algn="just"/>
            <a:endParaRPr lang="ru-RU" sz="2400" b="1" dirty="0">
              <a:solidFill>
                <a:srgbClr val="002060"/>
              </a:solidFill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060511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C53A8E-9845-4947-B7D3-0FA46E781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147" y="398356"/>
            <a:ext cx="8158688" cy="794327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Материалы для работы: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B48960F-DCD4-4CD5-A35B-D0C46C0B4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9776" y="1291452"/>
            <a:ext cx="8158690" cy="954547"/>
          </a:xfrm>
        </p:spPr>
        <p:txBody>
          <a:bodyPr>
            <a:noAutofit/>
          </a:bodyPr>
          <a:lstStyle/>
          <a:p>
            <a:pPr marL="342900" indent="-342900" algn="l"/>
            <a:r>
              <a:rPr lang="ru-RU" sz="4000" b="1" dirty="0">
                <a:solidFill>
                  <a:srgbClr val="002060"/>
                </a:solidFill>
              </a:rPr>
              <a:t>- Цветная двухсторонняя бумага</a:t>
            </a:r>
          </a:p>
          <a:p>
            <a:pPr marL="342900" indent="-342900" algn="l"/>
            <a:r>
              <a:rPr lang="ru-RU" sz="4000" b="1" dirty="0">
                <a:solidFill>
                  <a:srgbClr val="002060"/>
                </a:solidFill>
              </a:rPr>
              <a:t>- Линейка</a:t>
            </a:r>
          </a:p>
          <a:p>
            <a:pPr marL="342900" indent="-342900" algn="l"/>
            <a:r>
              <a:rPr lang="ru-RU" sz="4000" b="1" dirty="0">
                <a:solidFill>
                  <a:srgbClr val="002060"/>
                </a:solidFill>
              </a:rPr>
              <a:t>- Ножницы</a:t>
            </a:r>
          </a:p>
          <a:p>
            <a:pPr marL="342900" indent="-342900" algn="l"/>
            <a:r>
              <a:rPr lang="ru-RU" sz="4000" b="1" dirty="0">
                <a:solidFill>
                  <a:srgbClr val="002060"/>
                </a:solidFill>
              </a:rPr>
              <a:t>- Клей</a:t>
            </a:r>
          </a:p>
          <a:p>
            <a:pPr marL="342900" indent="-342900" algn="l"/>
            <a:r>
              <a:rPr lang="ru-RU" sz="4000" b="1" dirty="0">
                <a:solidFill>
                  <a:srgbClr val="002060"/>
                </a:solidFill>
              </a:rPr>
              <a:t>- Иголка с ниткой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397497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D3A506-DACC-45CF-9586-4056A4159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72" y="253539"/>
            <a:ext cx="10528502" cy="1250300"/>
          </a:xfrm>
        </p:spPr>
        <p:txBody>
          <a:bodyPr/>
          <a:lstStyle/>
          <a:p>
            <a:r>
              <a:rPr lang="ru-RU" dirty="0"/>
              <a:t>Этапы работы: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2C4B2E9-7312-4132-94B6-F1AA71FF0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0611" y="2645094"/>
            <a:ext cx="4718304" cy="576262"/>
          </a:xfrm>
        </p:spPr>
        <p:txBody>
          <a:bodyPr/>
          <a:lstStyle/>
          <a:p>
            <a:endParaRPr lang="ru-RU" sz="18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004CE437-0421-435E-A2DA-A4154E0627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72797" y="1821562"/>
            <a:ext cx="3768621" cy="2826465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AABA5CA-4D37-4A27-A019-55719DEED6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74C06C36-F90B-48F3-8098-EE8FF5A7A50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762009" y="1821562"/>
            <a:ext cx="3768623" cy="282646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4D1CC4E-72B7-47EE-9EF0-015847185643}"/>
              </a:ext>
            </a:extLst>
          </p:cNvPr>
          <p:cNvSpPr txBox="1"/>
          <p:nvPr/>
        </p:nvSpPr>
        <p:spPr>
          <a:xfrm flipH="1">
            <a:off x="1343875" y="5369860"/>
            <a:ext cx="2706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1. Подготовить квадрат размером 9*9 см.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AA4D702-FD22-4204-90B9-7F8F96A47600}"/>
              </a:ext>
            </a:extLst>
          </p:cNvPr>
          <p:cNvSpPr txBox="1"/>
          <p:nvPr/>
        </p:nvSpPr>
        <p:spPr>
          <a:xfrm>
            <a:off x="6233087" y="5369860"/>
            <a:ext cx="3719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2. Сложить квадрат пополам</a:t>
            </a:r>
          </a:p>
        </p:txBody>
      </p:sp>
    </p:spTree>
    <p:extLst>
      <p:ext uri="{BB962C8B-B14F-4D97-AF65-F5344CB8AC3E}">
        <p14:creationId xmlns:p14="http://schemas.microsoft.com/office/powerpoint/2010/main" xmlns="" val="535503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3B130BB-D0A1-4CA5-A6A0-B347133AA56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2612" y="470572"/>
            <a:ext cx="3227206" cy="4309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D296F9F-312D-4C74-A143-63D0A4C7C27F}"/>
              </a:ext>
            </a:extLst>
          </p:cNvPr>
          <p:cNvSpPr txBox="1"/>
          <p:nvPr/>
        </p:nvSpPr>
        <p:spPr>
          <a:xfrm>
            <a:off x="5432612" y="5163671"/>
            <a:ext cx="4016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4. Правую сторону квадрата так же сложить, но слегка наложить на левую так, чтобы можно было их склеить.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F6A3326-2D13-4093-A555-29E089BFE667}"/>
              </a:ext>
            </a:extLst>
          </p:cNvPr>
          <p:cNvSpPr txBox="1"/>
          <p:nvPr/>
        </p:nvSpPr>
        <p:spPr>
          <a:xfrm>
            <a:off x="776913" y="5293873"/>
            <a:ext cx="323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3. Развернуть и сложить к линии сгиба левую сторону квадрата.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B942AA5-B305-44AD-ACAC-33BF469305F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913" y="470572"/>
            <a:ext cx="3231829" cy="43091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B1164CD-3B51-4EA7-8177-C9D2277546E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4236" y="391813"/>
            <a:ext cx="3139621" cy="418915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64A5BB1-AB64-4A41-BCBA-5D9941CBBDB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8056" y="320096"/>
            <a:ext cx="3139622" cy="41861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37534E-E0B2-4D83-9594-01D21C213281}"/>
              </a:ext>
            </a:extLst>
          </p:cNvPr>
          <p:cNvSpPr txBox="1"/>
          <p:nvPr/>
        </p:nvSpPr>
        <p:spPr>
          <a:xfrm>
            <a:off x="984234" y="4876801"/>
            <a:ext cx="3139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5. Слегка намазать клеем край  одной стороны.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21B5CCF-DDBE-4733-92C3-0F2BE5146518}"/>
              </a:ext>
            </a:extLst>
          </p:cNvPr>
          <p:cNvSpPr txBox="1"/>
          <p:nvPr/>
        </p:nvSpPr>
        <p:spPr>
          <a:xfrm>
            <a:off x="5288054" y="4876800"/>
            <a:ext cx="3139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6.  Склеить стороны между собой.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D8945A-46FF-4F24-AAF0-488F7486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829560"/>
            <a:ext cx="3718455" cy="1404594"/>
          </a:xfrm>
        </p:spPr>
        <p:txBody>
          <a:bodyPr>
            <a:noAutofit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74B2430-6723-4DDD-BD10-D68494F2C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27204" y="1248548"/>
            <a:ext cx="4351481" cy="3263611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110D16F-EB2A-43C3-8942-2FDE67E41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1293811" y="5469468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32FA329-99CB-4554-8580-C41AC8953F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744154" y="1247118"/>
            <a:ext cx="4351480" cy="32636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C3EF84-8B4B-4123-B7F5-A8E77897DB71}"/>
              </a:ext>
            </a:extLst>
          </p:cNvPr>
          <p:cNvSpPr txBox="1"/>
          <p:nvPr/>
        </p:nvSpPr>
        <p:spPr>
          <a:xfrm>
            <a:off x="6288088" y="5387765"/>
            <a:ext cx="2773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8. Склеить полосой по середине.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F434A08-041E-48BC-AFB6-C07549BC8C92}"/>
              </a:ext>
            </a:extLst>
          </p:cNvPr>
          <p:cNvSpPr txBox="1"/>
          <p:nvPr/>
        </p:nvSpPr>
        <p:spPr>
          <a:xfrm>
            <a:off x="1293811" y="5469469"/>
            <a:ext cx="3718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7. Сложить готовую деталь пополам.</a:t>
            </a:r>
          </a:p>
        </p:txBody>
      </p:sp>
    </p:spTree>
    <p:extLst>
      <p:ext uri="{BB962C8B-B14F-4D97-AF65-F5344CB8AC3E}">
        <p14:creationId xmlns:p14="http://schemas.microsoft.com/office/powerpoint/2010/main" xmlns="" val="51090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406EE02-E2A2-4F4A-BB3D-16EEEA7B400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1237" y="671481"/>
            <a:ext cx="3047463" cy="406058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98266F1-BA65-4B34-9B64-26262DD7F62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1356" y="671481"/>
            <a:ext cx="3047463" cy="4068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179C53-88E6-4E99-9ABF-DD400A1F65AA}"/>
              </a:ext>
            </a:extLst>
          </p:cNvPr>
          <p:cNvSpPr txBox="1"/>
          <p:nvPr/>
        </p:nvSpPr>
        <p:spPr>
          <a:xfrm>
            <a:off x="1148019" y="5020235"/>
            <a:ext cx="3047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9. Срезать углы, оставив небольшое основание.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0F4A329-5314-4C5A-BDE0-67778E7418D5}"/>
              </a:ext>
            </a:extLst>
          </p:cNvPr>
          <p:cNvSpPr txBox="1"/>
          <p:nvPr/>
        </p:nvSpPr>
        <p:spPr>
          <a:xfrm>
            <a:off x="5721355" y="5145740"/>
            <a:ext cx="3047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10. Первая деталь звездочки готова.</a:t>
            </a:r>
          </a:p>
        </p:txBody>
      </p:sp>
    </p:spTree>
    <p:extLst>
      <p:ext uri="{BB962C8B-B14F-4D97-AF65-F5344CB8AC3E}">
        <p14:creationId xmlns:p14="http://schemas.microsoft.com/office/powerpoint/2010/main" xmlns="" val="34478773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231</TotalTime>
  <Words>366</Words>
  <Application>Microsoft Office PowerPoint</Application>
  <PresentationFormat>Произвольный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Натуральные материалы</vt:lpstr>
      <vt:lpstr>Новогодняя гирлянда из цветной бумаги «Звездочки»  </vt:lpstr>
      <vt:lpstr>Актуальность</vt:lpstr>
      <vt:lpstr>Цель: формирование дизайнерских способностей при создании праздничной гирлянды из цветной бумаги</vt:lpstr>
      <vt:lpstr>Материалы для работы:</vt:lpstr>
      <vt:lpstr>Этапы работы:</vt:lpstr>
      <vt:lpstr>Слайд 6</vt:lpstr>
      <vt:lpstr>Слайд 7</vt:lpstr>
      <vt:lpstr>   </vt:lpstr>
      <vt:lpstr>Слайд 9</vt:lpstr>
      <vt:lpstr> </vt:lpstr>
      <vt:lpstr>Слайд 11</vt:lpstr>
      <vt:lpstr>Далее повторяем проделанную работу столько раз, сколько  нужно вам заготовок звездочек и собираем их в общую гирлянду на нитку:</vt:lpstr>
      <vt:lpstr>Слайд 13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Новогодняя гирлянда из цветной бумаги «Звездочки»</dc:title>
  <dc:creator>Sazonov Sergey</dc:creator>
  <cp:lastModifiedBy>1</cp:lastModifiedBy>
  <cp:revision>24</cp:revision>
  <dcterms:created xsi:type="dcterms:W3CDTF">2021-11-17T19:20:48Z</dcterms:created>
  <dcterms:modified xsi:type="dcterms:W3CDTF">2021-11-30T07:29:30Z</dcterms:modified>
</cp:coreProperties>
</file>