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3" r:id="rId5"/>
    <p:sldId id="260" r:id="rId6"/>
    <p:sldId id="268" r:id="rId7"/>
    <p:sldId id="265" r:id="rId8"/>
    <p:sldId id="269" r:id="rId9"/>
    <p:sldId id="266" r:id="rId10"/>
    <p:sldId id="262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zonov Sergey" initials="SS" lastIdx="1" clrIdx="0">
    <p:extLst>
      <p:ext uri="{19B8F6BF-5375-455C-9EA6-DF929625EA0E}">
        <p15:presenceInfo xmlns="" xmlns:p15="http://schemas.microsoft.com/office/powerpoint/2012/main" userId="10e7c7d472f1b8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3E7BA-E29B-4086-AAC1-8D17486D152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F6BA5-0730-4BB2-B68E-9E13B775E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441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F6BA5-0730-4BB2-B68E-9E13B775E52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873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2564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372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466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11576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4136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56668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522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4939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56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96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025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531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297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874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394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495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561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3A900D4-16AD-4CCC-AF26-3447DC40E18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B6E9A6-E652-4FDF-9C1D-431A9535A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9215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95DE81-F9FC-460D-9246-E09391D35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838" y="175491"/>
            <a:ext cx="9144000" cy="99752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</a:rPr>
              <a:t>«Новогодний олень»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834AECF-E54C-44AA-A72E-7753D362B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30036"/>
            <a:ext cx="9144000" cy="132467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6300" b="1" dirty="0"/>
              <a:t>Поделка-игрушка на елку из плотной цветной двухсторонней  бумаги.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12F4209-A488-4A7A-A8A5-511D0C96C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8855" y="2896468"/>
            <a:ext cx="4527466" cy="33955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8377083" y="4866968"/>
            <a:ext cx="336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Поделка для детей 4-5  лет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50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B7DEFC-0F6E-41B1-A06C-8CF82E8B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847" y="5262282"/>
            <a:ext cx="3021106" cy="772955"/>
          </a:xfrm>
        </p:spPr>
        <p:txBody>
          <a:bodyPr>
            <a:normAutofit fontScale="90000"/>
          </a:bodyPr>
          <a:lstStyle/>
          <a:p>
            <a:r>
              <a:rPr lang="ru-RU" sz="1200" dirty="0"/>
              <a:t>10. ПРИКЛЕИТЬ МОРДОЧКУ К ШАРУ МЕНЬШЕГО РАЗМЕРА (ПОЛУЧИТСЯ ГОЛОВА)</a:t>
            </a:r>
            <a:br>
              <a:rPr lang="ru-RU" sz="1200" dirty="0"/>
            </a:br>
            <a:r>
              <a:rPr lang="ru-RU" sz="1200" dirty="0"/>
              <a:t>11. СКЛЕИТЬ МЕЖДУ СОБОЙ ДВЕ ГЛАВНЫЕ ДЕТАЛИ (ДВА ШАРА – ГОЛОВУ И ТУЛОВИЩЕ)</a:t>
            </a:r>
            <a:br>
              <a:rPr lang="ru-RU" sz="1200" dirty="0"/>
            </a:br>
            <a:r>
              <a:rPr lang="ru-RU" sz="1200" dirty="0" smtClean="0"/>
              <a:t>1</a:t>
            </a:r>
            <a:endParaRPr lang="ru-RU" sz="1200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739937E1-55D0-47E5-BBE9-095E91DAE5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966" y="914739"/>
            <a:ext cx="4976563" cy="3732422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CCEA9B11-223A-41C1-9523-DDC42ABBD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9953" y="820308"/>
            <a:ext cx="4942106" cy="37065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5C0C7C0-C15A-420B-83E6-258CC3D56442}"/>
              </a:ext>
            </a:extLst>
          </p:cNvPr>
          <p:cNvSpPr txBox="1"/>
          <p:nvPr/>
        </p:nvSpPr>
        <p:spPr>
          <a:xfrm>
            <a:off x="1119797" y="5447072"/>
            <a:ext cx="4027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11. Приклеить мордочку к шару меньшего размера (получится голова оленя).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380835-5E66-4F94-9424-4510B9D87123}"/>
              </a:ext>
            </a:extLst>
          </p:cNvPr>
          <p:cNvSpPr txBox="1"/>
          <p:nvPr/>
        </p:nvSpPr>
        <p:spPr>
          <a:xfrm>
            <a:off x="7167716" y="5314337"/>
            <a:ext cx="3703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12. Склеить между собой две основные детали (два шара – голову и туловище).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56654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15C8A97-7ECD-4404-BFB8-A8D901D308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1206" y="465596"/>
            <a:ext cx="4139941" cy="43551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2C587DB-2F41-483B-A715-B3D98580AC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8043" y="554086"/>
            <a:ext cx="3558280" cy="4355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5CD0BF-F9EE-438B-9AB4-7D4FA9F4B933}"/>
              </a:ext>
            </a:extLst>
          </p:cNvPr>
          <p:cNvSpPr txBox="1"/>
          <p:nvPr/>
        </p:nvSpPr>
        <p:spPr>
          <a:xfrm>
            <a:off x="1257968" y="4924805"/>
            <a:ext cx="4626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13. ВЫРЕЗАТЬ КОПЫЦА: ПЕРЕДНИЕ ИЗ ЧЕРНЫХ КВАДРАТОВ 2,5*2 СМ (2 ШТ) И ЗАДНИЕ КОПЫТА СЛИТНЫЕ  В ФОРМЕ СЕРДЦА ИЗ КВАДРАТА РАЗМЕРОМ 6*6 СМ (1 ШТ).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A3F690F-CCB2-4899-8E30-037608472D07}"/>
              </a:ext>
            </a:extLst>
          </p:cNvPr>
          <p:cNvSpPr txBox="1"/>
          <p:nvPr/>
        </p:nvSpPr>
        <p:spPr>
          <a:xfrm>
            <a:off x="7260543" y="5146032"/>
            <a:ext cx="334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14. Приклеить копыта к изделию и олень готов!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5DB652-5EBF-467B-B2EC-61B989C47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99CB1A2-1D7F-46CC-B3DF-68F132BF1D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29667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63DCA67-36A3-47E7-810E-C36F8A73D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1935" y="3714355"/>
            <a:ext cx="3215146" cy="245271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97160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7F08205-1C5C-44A9-96D0-783925A9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863" y="235975"/>
            <a:ext cx="8534401" cy="6046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актуальность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2E97B34-5E19-4FE9-8D62-56C7497D2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0374" y="926317"/>
            <a:ext cx="9645445" cy="5032031"/>
          </a:xfr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b="1" dirty="0"/>
              <a:t>	В дошкольном возрасте развиваются различные виды продуктивной деятельности детей. Характерной особенностью процесса конструирования из бумаги является воссоздание и преобразование пространственных представлений. При этом важно развитие пространственного воображения и образного мышления. Этот вид деятельности требует от детей сложной пространственной ориентировки , ребенку необходимо представлять создаваемую конструкцию в целом, учитывать ее пространственные характеристики, взаиморасположение частей и деталей. Работа с бумагой является мощным средством развития творчества у дошкольников: создаются условия для самостоятельного экспериментирования с бумагой разной плотности, фактуры и т.д.</a:t>
            </a:r>
          </a:p>
          <a:p>
            <a:pPr algn="just"/>
            <a:r>
              <a:rPr lang="ru-RU" sz="2000" b="1" dirty="0"/>
              <a:t>    В преддверии Нового года и волшебства мы предлагаем  уже сейчас                  создать праздничное настроение в вашем доме, путем создания    новогодней игрушки на елку или как отдельное декоративное                украшение для вашего домашнего интерьера – «Новогоднего оленя»</a:t>
            </a:r>
          </a:p>
        </p:txBody>
      </p:sp>
    </p:spTree>
    <p:extLst>
      <p:ext uri="{BB962C8B-B14F-4D97-AF65-F5344CB8AC3E}">
        <p14:creationId xmlns="" xmlns:p14="http://schemas.microsoft.com/office/powerpoint/2010/main" val="277994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8E7ECC-532B-4B16-A49A-8061A3A3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0"/>
            <a:ext cx="9144001" cy="241069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Цель:</a:t>
            </a:r>
            <a:r>
              <a:rPr lang="ru-RU" b="1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b="1">
                <a:solidFill>
                  <a:schemeClr val="bg2">
                    <a:lumMod val="75000"/>
                  </a:schemeClr>
                </a:solidFill>
              </a:rPr>
              <a:t>развитие творческих способностей у детей через создание поделки-игрушки из цветной двухсторонней бумаги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59D7122-CE67-487D-8595-FC2B9F428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just"/>
            <a:endParaRPr lang="ru-RU" u="sng" dirty="0"/>
          </a:p>
          <a:p>
            <a:pPr algn="just"/>
            <a:endParaRPr lang="ru-RU" u="sng" dirty="0"/>
          </a:p>
          <a:p>
            <a:pPr algn="ctr"/>
            <a:endParaRPr lang="ru-RU" sz="32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algn="ctr"/>
            <a:endParaRPr lang="ru-RU" sz="32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Задачи: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/>
              <a:t>- Способствовать познанию свойств цветной бумаги, желанию экспериментировать с ней;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/>
              <a:t>- Развивать умение создавать художественные образы;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/>
              <a:t>- Воспитывать усидчивость в работе;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/>
              <a:t>- Развивать глазомер, ловкость движений рук, рук пальцев, умение владеть инструментами и материалами.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63449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28F72F-5BCA-4C2F-B36D-86795ABB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466" y="277091"/>
            <a:ext cx="8534401" cy="87745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МАТЕРИАЛЫ ДЛЯ РАБОТЫ: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031B90E-5035-48F0-9326-B12E6CE04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4806" y="1557221"/>
            <a:ext cx="8534400" cy="445192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2400" b="1" dirty="0"/>
              <a:t>- ЦВЕТНАЯ ДВУХСТОРОННЯЯ БУМАГА (ЛУЧШЕ ПЛОТНАЯ)</a:t>
            </a:r>
          </a:p>
          <a:p>
            <a:pPr marL="285750" indent="-285750">
              <a:buFontTx/>
              <a:buChar char="-"/>
            </a:pPr>
            <a:r>
              <a:rPr lang="ru-RU" sz="2400" b="1" dirty="0"/>
              <a:t>- КЛЕЙ</a:t>
            </a:r>
          </a:p>
          <a:p>
            <a:pPr marL="285750" indent="-285750">
              <a:buFontTx/>
              <a:buChar char="-"/>
            </a:pPr>
            <a:r>
              <a:rPr lang="ru-RU" sz="2400" b="1" dirty="0"/>
              <a:t>- НОЖНИЦЫ</a:t>
            </a:r>
          </a:p>
          <a:p>
            <a:pPr marL="285750" indent="-285750">
              <a:buFontTx/>
              <a:buChar char="-"/>
            </a:pPr>
            <a:r>
              <a:rPr lang="ru-RU" sz="2400" b="1" dirty="0"/>
              <a:t>- ПРОСТОЙ КАРАНДАШ</a:t>
            </a:r>
          </a:p>
          <a:p>
            <a:pPr marL="285750" indent="-285750">
              <a:buFontTx/>
              <a:buChar char="-"/>
            </a:pPr>
            <a:r>
              <a:rPr lang="ru-RU" sz="2400" b="1" dirty="0"/>
              <a:t>- ЛИНЕЙКА</a:t>
            </a:r>
          </a:p>
          <a:p>
            <a:pPr marL="285750" indent="-285750">
              <a:buFontTx/>
              <a:buChar char="-"/>
            </a:pPr>
            <a:r>
              <a:rPr lang="ru-RU" sz="2400" b="1" dirty="0"/>
              <a:t>- КРАСНЫЙ МЕЛОК</a:t>
            </a:r>
          </a:p>
          <a:p>
            <a:pPr marL="285750" indent="-285750">
              <a:buFontTx/>
              <a:buChar char="-"/>
            </a:pPr>
            <a:r>
              <a:rPr lang="ru-RU" sz="2400" b="1" dirty="0"/>
              <a:t>- МАРКЕР</a:t>
            </a:r>
          </a:p>
          <a:p>
            <a:pPr marL="285750" indent="-285750">
              <a:buFontTx/>
              <a:buChar char="-"/>
            </a:pPr>
            <a:r>
              <a:rPr lang="ru-RU" sz="2400" b="1" dirty="0"/>
              <a:t>- КОРРЕКТИРУЮЩАЯ ЖИДКОСТЬ (ШТРИХ)</a:t>
            </a:r>
          </a:p>
        </p:txBody>
      </p:sp>
    </p:spTree>
    <p:extLst>
      <p:ext uri="{BB962C8B-B14F-4D97-AF65-F5344CB8AC3E}">
        <p14:creationId xmlns="" xmlns:p14="http://schemas.microsoft.com/office/powerpoint/2010/main" val="295704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B748C1-9D1F-4807-A175-537E2A49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139" y="0"/>
            <a:ext cx="3799299" cy="939800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ЭТАПЫ РАБОТЫ: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D696FE-44D7-419F-8D22-D7A4FC184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1" y="855407"/>
            <a:ext cx="4308523" cy="40705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EB7BF3-1632-45DD-A117-2E4C57326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5155" y="1124336"/>
            <a:ext cx="4275015" cy="37608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596AD5-51DF-42F8-A6DA-AD30EC3BCD62}"/>
              </a:ext>
            </a:extLst>
          </p:cNvPr>
          <p:cNvSpPr txBox="1"/>
          <p:nvPr/>
        </p:nvSpPr>
        <p:spPr>
          <a:xfrm>
            <a:off x="235974" y="4964729"/>
            <a:ext cx="495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1. Выбрать цвет бумаги для оленя (белый, серебристый, коричневый).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7117DE8-E790-4884-94C7-7A5D1AF2D57F}"/>
              </a:ext>
            </a:extLst>
          </p:cNvPr>
          <p:cNvSpPr txBox="1"/>
          <p:nvPr/>
        </p:nvSpPr>
        <p:spPr>
          <a:xfrm>
            <a:off x="291497" y="5691192"/>
            <a:ext cx="472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Нарезать полоски бумаги размером 2*29,5 см – 4 шт. и 1,5*20 см – 4 шт.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F4F9E1-2E55-4BBD-A208-5721EDDAD26A}"/>
              </a:ext>
            </a:extLst>
          </p:cNvPr>
          <p:cNvSpPr txBox="1"/>
          <p:nvPr/>
        </p:nvSpPr>
        <p:spPr>
          <a:xfrm>
            <a:off x="6813754" y="5271537"/>
            <a:ext cx="4724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2. Согнуть их пополам и склеить снежинкой по центру . Затем другие 4 полоски большего размера так же склеить снежинкой.</a:t>
            </a:r>
          </a:p>
        </p:txBody>
      </p:sp>
    </p:spTree>
    <p:extLst>
      <p:ext uri="{BB962C8B-B14F-4D97-AF65-F5344CB8AC3E}">
        <p14:creationId xmlns="" xmlns:p14="http://schemas.microsoft.com/office/powerpoint/2010/main" val="256966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BB3A238-D30A-4C89-8A06-AFF9CE169E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6096" y="301806"/>
            <a:ext cx="3747699" cy="492461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5FE48D9-DBE7-49AD-8405-E608E81BD4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3176" y="301806"/>
            <a:ext cx="3899059" cy="4924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F73774-9FF8-4738-B6F0-FCE49FFDF192}"/>
              </a:ext>
            </a:extLst>
          </p:cNvPr>
          <p:cNvSpPr txBox="1"/>
          <p:nvPr/>
        </p:nvSpPr>
        <p:spPr>
          <a:xfrm>
            <a:off x="1146048" y="5510784"/>
            <a:ext cx="460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3. Склеить концы полосок между собой так, чтобы получился шар.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E748421-F3FA-4547-AB5A-6F46F13BAE32}"/>
              </a:ext>
            </a:extLst>
          </p:cNvPr>
          <p:cNvSpPr txBox="1"/>
          <p:nvPr/>
        </p:nvSpPr>
        <p:spPr>
          <a:xfrm>
            <a:off x="6813176" y="5510785"/>
            <a:ext cx="3899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4. Таким же образом склеить второй шар большего размера.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8137213-2984-4186-BBF2-E012A6FCE0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0518" y="296936"/>
            <a:ext cx="3592089" cy="48008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17B072-C90E-4E58-91C4-3AFFA784A6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4173" y="296936"/>
            <a:ext cx="3490708" cy="4800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B7AA9F6-264C-4BB8-94F8-DA98DF7AFDA5}"/>
              </a:ext>
            </a:extLst>
          </p:cNvPr>
          <p:cNvSpPr txBox="1"/>
          <p:nvPr/>
        </p:nvSpPr>
        <p:spPr>
          <a:xfrm>
            <a:off x="1900518" y="5449824"/>
            <a:ext cx="3681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5. Вырезать прямоугольник такого же цвета размером 6*8 см.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E9E38F7-833A-4B9A-B5BC-9D45426940E3}"/>
              </a:ext>
            </a:extLst>
          </p:cNvPr>
          <p:cNvSpPr txBox="1"/>
          <p:nvPr/>
        </p:nvSpPr>
        <p:spPr>
          <a:xfrm>
            <a:off x="6742176" y="5449824"/>
            <a:ext cx="4145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6. </a:t>
            </a:r>
            <a:r>
              <a:rPr lang="ru-RU" b="1" dirty="0">
                <a:solidFill>
                  <a:schemeClr val="bg1"/>
                </a:solidFill>
              </a:rPr>
              <a:t>Нарисовать контур мордочки оленя. Вырезать по контуру.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173B7B9-6EC8-4CFF-8561-6F8366DC98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9595" y="418268"/>
            <a:ext cx="3950550" cy="47126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26D3C30-95C9-44D9-9DE7-6C2AFC2510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5723" y="418268"/>
            <a:ext cx="3956647" cy="471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75356F3-7382-4A48-B919-7418D5B52A76}"/>
              </a:ext>
            </a:extLst>
          </p:cNvPr>
          <p:cNvSpPr txBox="1"/>
          <p:nvPr/>
        </p:nvSpPr>
        <p:spPr>
          <a:xfrm>
            <a:off x="1359595" y="5340096"/>
            <a:ext cx="4395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7. Украсить  мордочку красным носом из красной бумаги, нарисовать глазки, рот, щечки.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443DE7-5F5D-4B78-8ECE-8DCE6810AD77}"/>
              </a:ext>
            </a:extLst>
          </p:cNvPr>
          <p:cNvSpPr txBox="1"/>
          <p:nvPr/>
        </p:nvSpPr>
        <p:spPr>
          <a:xfrm>
            <a:off x="6645723" y="5340095"/>
            <a:ext cx="4120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</a:t>
            </a:r>
            <a:r>
              <a:rPr lang="ru-RU" b="1" dirty="0">
                <a:solidFill>
                  <a:schemeClr val="bg1"/>
                </a:solidFill>
              </a:rPr>
              <a:t>. Вырезать заготовку оранжевого цвета размером 7,5*7 см.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81484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7FDAF51-7218-494F-841F-4BC22EBD9B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6785" y="456911"/>
            <a:ext cx="3518191" cy="47061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5D4CE81-785F-462B-884F-5E813169C7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1810" y="456911"/>
            <a:ext cx="3520350" cy="47061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2746E7-B096-4F84-A06D-976581943564}"/>
              </a:ext>
            </a:extLst>
          </p:cNvPr>
          <p:cNvSpPr txBox="1"/>
          <p:nvPr/>
        </p:nvSpPr>
        <p:spPr>
          <a:xfrm>
            <a:off x="1776785" y="5380090"/>
            <a:ext cx="387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9. Сложить квадрат пополам и нарисовать очертание рога.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D4E504-2C27-4AE4-AB98-7DD3AEC85BC7}"/>
              </a:ext>
            </a:extLst>
          </p:cNvPr>
          <p:cNvSpPr txBox="1"/>
          <p:nvPr/>
        </p:nvSpPr>
        <p:spPr>
          <a:xfrm>
            <a:off x="6535273" y="5380090"/>
            <a:ext cx="4108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10. Вырезать по контуру и приклеить рога к мордочке оленя.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251</TotalTime>
  <Words>331</Words>
  <Application>Microsoft Office PowerPoint</Application>
  <PresentationFormat>Произвольный</PresentationFormat>
  <Paragraphs>43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«Новогодний олень»</vt:lpstr>
      <vt:lpstr>актуальность</vt:lpstr>
      <vt:lpstr>Цель:  развитие творческих способностей у детей через создание поделки-игрушки из цветной двухсторонней бумаги</vt:lpstr>
      <vt:lpstr>МАТЕРИАЛЫ ДЛЯ РАБОТЫ:</vt:lpstr>
      <vt:lpstr>ЭТАПЫ РАБОТЫ:</vt:lpstr>
      <vt:lpstr>Слайд 6</vt:lpstr>
      <vt:lpstr>Слайд 7</vt:lpstr>
      <vt:lpstr>Слайд 8</vt:lpstr>
      <vt:lpstr>Слайд 9</vt:lpstr>
      <vt:lpstr>10. ПРИКЛЕИТЬ МОРДОЧКУ К ШАРУ МЕНЬШЕГО РАЗМЕРА (ПОЛУЧИТСЯ ГОЛОВА) 11. СКЛЕИТЬ МЕЖДУ СОБОЙ ДВЕ ГЛАВНЫЕ ДЕТАЛИ (ДВА ШАРА – ГОЛОВУ И ТУЛОВИЩЕ) 1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«Новогодний олень»</dc:title>
  <dc:creator>Sazonov Sergey</dc:creator>
  <cp:lastModifiedBy>1</cp:lastModifiedBy>
  <cp:revision>28</cp:revision>
  <dcterms:created xsi:type="dcterms:W3CDTF">2021-11-16T18:34:49Z</dcterms:created>
  <dcterms:modified xsi:type="dcterms:W3CDTF">2021-11-30T07:28:41Z</dcterms:modified>
</cp:coreProperties>
</file>