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FBE5-D952-4B2F-B8C1-D1289D86978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26F8-84E3-4A8E-B0D6-45D94DDC6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FBE5-D952-4B2F-B8C1-D1289D86978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26F8-84E3-4A8E-B0D6-45D94DDC6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FBE5-D952-4B2F-B8C1-D1289D86978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26F8-84E3-4A8E-B0D6-45D94DDC6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FBE5-D952-4B2F-B8C1-D1289D86978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26F8-84E3-4A8E-B0D6-45D94DDC6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FBE5-D952-4B2F-B8C1-D1289D86978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26F8-84E3-4A8E-B0D6-45D94DDC6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FBE5-D952-4B2F-B8C1-D1289D86978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26F8-84E3-4A8E-B0D6-45D94DDC6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FBE5-D952-4B2F-B8C1-D1289D86978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26F8-84E3-4A8E-B0D6-45D94DDC6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FBE5-D952-4B2F-B8C1-D1289D86978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26F8-84E3-4A8E-B0D6-45D94DDC6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FBE5-D952-4B2F-B8C1-D1289D86978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26F8-84E3-4A8E-B0D6-45D94DDC6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FBE5-D952-4B2F-B8C1-D1289D86978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26F8-84E3-4A8E-B0D6-45D94DDC6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FBE5-D952-4B2F-B8C1-D1289D86978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26F8-84E3-4A8E-B0D6-45D94DDC6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FBE5-D952-4B2F-B8C1-D1289D869786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26F8-84E3-4A8E-B0D6-45D94DDC6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04664"/>
            <a:ext cx="5616624" cy="1512168"/>
          </a:xfrm>
        </p:spPr>
        <p:txBody>
          <a:bodyPr>
            <a:normAutofit fontScale="90000"/>
          </a:bodyPr>
          <a:lstStyle/>
          <a:p>
            <a:r>
              <a:rPr lang="ru-RU" sz="3900" dirty="0" smtClean="0"/>
              <a:t>Новогодняя игрушка</a:t>
            </a:r>
            <a:br>
              <a:rPr lang="ru-RU" sz="3900" dirty="0" smtClean="0"/>
            </a:br>
            <a:r>
              <a:rPr lang="ru-RU" sz="3900" dirty="0" smtClean="0"/>
              <a:t> « </a:t>
            </a:r>
            <a:r>
              <a:rPr lang="ru-RU" sz="3900" dirty="0" err="1" smtClean="0"/>
              <a:t>Снеговичок</a:t>
            </a:r>
            <a:r>
              <a:rPr lang="ru-RU" sz="3900" dirty="0" smtClean="0"/>
              <a:t>»</a:t>
            </a:r>
            <a:br>
              <a:rPr lang="ru-RU" sz="3900" dirty="0" smtClean="0"/>
            </a:br>
            <a:r>
              <a:rPr lang="ru-RU" sz="3900" dirty="0" smtClean="0"/>
              <a:t>поделка для детей 4-5 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51125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Цель: 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lvl="1" algn="l"/>
            <a:r>
              <a:rPr lang="ru-RU" sz="2000" dirty="0" smtClean="0">
                <a:solidFill>
                  <a:schemeClr val="tx1"/>
                </a:solidFill>
              </a:rPr>
              <a:t>Вызвать у детей интерес к Новогодней игрушки и желание самостоятельно изготавливать и украшать ими не только детский сад, но и свои квартиры совместно с родителями.</a:t>
            </a:r>
          </a:p>
          <a:p>
            <a:pPr lvl="1"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Задачи: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lvl="1" algn="l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Учить изготавливать новогодние игрушки из различных материалов, развивать фантазию и творческую изобретательность.</a:t>
            </a:r>
          </a:p>
          <a:p>
            <a:pPr lvl="1" algn="l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</a:endParaRPr>
          </a:p>
          <a:p>
            <a:pPr lvl="1" algn="l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Развивать творческие способности детей и родителей в совместной деятельности.</a:t>
            </a:r>
          </a:p>
          <a:p>
            <a:pPr lvl="1" algn="l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</a:endParaRPr>
          </a:p>
          <a:p>
            <a:pPr lvl="1" algn="l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Развитие мелкой моторики и сенсорного опыта у детей.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Из коричневой бархатной бумаге вырезаем полоску 1,5*10 см для шляпы. </a:t>
            </a:r>
            <a:endParaRPr lang="ru-RU" sz="2200" b="1" dirty="0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4248472" cy="511256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Готового снеговика равномерно наносим клей путем прикладывания, затем снеговика покрываем блестками.</a:t>
            </a:r>
            <a:endParaRPr lang="ru-RU" sz="2000" dirty="0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608512" cy="3240360"/>
          </a:xfrm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3913916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824536" cy="850106"/>
          </a:xfrm>
        </p:spPr>
        <p:txBody>
          <a:bodyPr/>
          <a:lstStyle/>
          <a:p>
            <a:r>
              <a:rPr lang="ru-RU" sz="2000" dirty="0" smtClean="0"/>
              <a:t>Наш </a:t>
            </a:r>
            <a:r>
              <a:rPr lang="ru-RU" sz="2000" dirty="0" err="1" smtClean="0"/>
              <a:t>снеговичок</a:t>
            </a:r>
            <a:r>
              <a:rPr lang="ru-RU" sz="2000" dirty="0" smtClean="0"/>
              <a:t> готов.</a:t>
            </a:r>
            <a:endParaRPr lang="ru-RU" sz="2000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24744"/>
            <a:ext cx="5904656" cy="532859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преддверии </a:t>
            </a:r>
            <a:r>
              <a:rPr lang="ru-RU" sz="2000" dirty="0" smtClean="0"/>
              <a:t>новогоднего </a:t>
            </a:r>
            <a:r>
              <a:rPr lang="ru-RU" sz="2000" dirty="0"/>
              <a:t>праздника актуальность поставленного вопроса очевидна. Вопрос помог определить тему </a:t>
            </a:r>
            <a:r>
              <a:rPr lang="ru-RU" sz="2000" dirty="0" smtClean="0"/>
              <a:t>мастер-класса </a:t>
            </a:r>
            <a:r>
              <a:rPr lang="ru-RU" sz="2000" dirty="0"/>
              <a:t>«Новогодняя игрушка». </a:t>
            </a:r>
            <a:r>
              <a:rPr lang="ru-RU" sz="2000" dirty="0" smtClean="0"/>
              <a:t>В </a:t>
            </a:r>
            <a:r>
              <a:rPr lang="ru-RU" sz="2000" dirty="0"/>
              <a:t>деятельности детей </a:t>
            </a:r>
            <a:r>
              <a:rPr lang="ru-RU" sz="2000" dirty="0" smtClean="0"/>
              <a:t>дошкольного </a:t>
            </a:r>
            <a:r>
              <a:rPr lang="ru-RU" sz="2000" dirty="0"/>
              <a:t>возраста становится значимой та среда, которая поддержана взрослыми, самая влияющая на дальнейшую деятельность и сознание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и материалы.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003232" cy="4525963"/>
          </a:xfrm>
        </p:spPr>
        <p:txBody>
          <a:bodyPr>
            <a:normAutofit/>
          </a:bodyPr>
          <a:lstStyle/>
          <a:p>
            <a:pPr lvl="1" algn="just">
              <a:buNone/>
            </a:pPr>
            <a:r>
              <a:rPr lang="ru-RU" sz="2000" dirty="0" smtClean="0"/>
              <a:t>	</a:t>
            </a:r>
            <a:r>
              <a:rPr lang="ru-RU" sz="2000" b="1" dirty="0" smtClean="0"/>
              <a:t>Цветной картон, бархатная цветная бумага, клей ПВА, клей карандаш, ножницы, линейка, карандаш, кисточка для клея, блестки, тесьма.</a:t>
            </a:r>
            <a:endParaRPr lang="ru-RU" sz="2000" b="1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636912"/>
            <a:ext cx="5832648" cy="39829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99176" cy="792088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Нарезаем 2 полоски из картона  для тело и рук снеговика 1,5*20см. Одну полос 1,5*16 см для головы.</a:t>
            </a:r>
            <a:endParaRPr lang="ru-RU" sz="2200" b="1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187634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Склеиваем полоски картона в круги для тело снеговика. Полоску для рук скручиваем по краям формируя ручки-завитушки.</a:t>
            </a:r>
            <a:endParaRPr lang="ru-RU" sz="2000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5472608" cy="518457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266928" cy="432048"/>
          </a:xfrm>
        </p:spPr>
        <p:txBody>
          <a:bodyPr>
            <a:noAutofit/>
          </a:bodyPr>
          <a:lstStyle/>
          <a:p>
            <a:r>
              <a:rPr lang="ru-RU" sz="2500" dirty="0" smtClean="0"/>
              <a:t>Склеиваем заготовки снеговика.</a:t>
            </a:r>
            <a:endParaRPr lang="ru-RU" sz="2500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80728"/>
            <a:ext cx="5976664" cy="5400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3682752" cy="57606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Приклеиваем полоску для лица.</a:t>
            </a:r>
            <a:endParaRPr lang="ru-RU" sz="2000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75894"/>
            <a:ext cx="3600400" cy="5493466"/>
          </a:xfr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196752"/>
            <a:ext cx="468052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91264" cy="1368152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Вырезаем полоску из желтой бархатной бумаги 1,5*9 см для шарфа. Приклеиваем шарф.</a:t>
            </a:r>
            <a:endParaRPr lang="ru-RU" sz="2200" b="1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104456" cy="5112568"/>
          </a:xfrm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4104456" cy="51399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340768"/>
            <a:ext cx="5112568" cy="5328592"/>
          </a:xfrm>
        </p:spPr>
      </p:pic>
      <p:sp>
        <p:nvSpPr>
          <p:cNvPr id="5" name="Прямоугольник 4"/>
          <p:cNvSpPr/>
          <p:nvPr/>
        </p:nvSpPr>
        <p:spPr>
          <a:xfrm>
            <a:off x="3275856" y="260648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Приклеиваем нос и глаза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164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Новогодняя игрушка  « Снеговичок» поделка для детей 4-5 лет </vt:lpstr>
      <vt:lpstr>Актуальность</vt:lpstr>
      <vt:lpstr>Инструменты и материалы.</vt:lpstr>
      <vt:lpstr>Нарезаем 2 полоски из картона  для тело и рук снеговика 1,5*20см. Одну полос 1,5*16 см для головы.</vt:lpstr>
      <vt:lpstr>Склеиваем полоски картона в круги для тело снеговика. Полоску для рук скручиваем по краям формируя ручки-завитушки.</vt:lpstr>
      <vt:lpstr>Склеиваем заготовки снеговика.</vt:lpstr>
      <vt:lpstr>Приклеиваем полоску для лица.</vt:lpstr>
      <vt:lpstr>Вырезаем полоску из желтой бархатной бумаги 1,5*9 см для шарфа. Приклеиваем шарф.</vt:lpstr>
      <vt:lpstr>Слайд 9</vt:lpstr>
      <vt:lpstr>Из коричневой бархатной бумаге вырезаем полоску 1,5*10 см для шляпы. </vt:lpstr>
      <vt:lpstr>Готового снеговика равномерно наносим клей путем прикладывания, затем снеговика покрываем блестками.</vt:lpstr>
      <vt:lpstr>Наш снеговичок готов.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1</cp:lastModifiedBy>
  <cp:revision>13</cp:revision>
  <dcterms:created xsi:type="dcterms:W3CDTF">2021-11-13T10:56:33Z</dcterms:created>
  <dcterms:modified xsi:type="dcterms:W3CDTF">2021-11-30T07:30:40Z</dcterms:modified>
</cp:coreProperties>
</file>