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82" r:id="rId10"/>
    <p:sldId id="278" r:id="rId11"/>
    <p:sldId id="279" r:id="rId12"/>
    <p:sldId id="280" r:id="rId13"/>
    <p:sldId id="28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42" autoAdjust="0"/>
  </p:normalViewPr>
  <p:slideViewPr>
    <p:cSldViewPr>
      <p:cViewPr>
        <p:scale>
          <a:sx n="42" d="100"/>
          <a:sy n="42" d="100"/>
        </p:scale>
        <p:origin x="-2196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F3858-AE8A-469A-8E86-643188E4777F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9936C-A36C-4911-A608-EBDCB99617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89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9936C-A36C-4911-A608-EBDCB996172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18.06.2020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video-182df9a052baf0e58ccffca9ee6cc412-V.mp4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InShot_20200617_125650439.mp4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../InShot_20200617_122333086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InShot_20200617_122333086.mp4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\Desktop\video-08da01aa5ee4b5a2140d2e8afb2377f8-V.mp4" TargetMode="Externa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-2187624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764704" y="-2115616"/>
            <a:ext cx="12025336" cy="2115616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br>
              <a:rPr lang="ru-RU" sz="28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28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br>
              <a:rPr lang="ru-RU" sz="28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28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№ 198»</a:t>
            </a:r>
            <a:endParaRPr lang="ru-RU" sz="2800" b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620688" y="0"/>
            <a:ext cx="12169352" cy="7677472"/>
          </a:xfrm>
        </p:spPr>
        <p:txBody>
          <a:bodyPr>
            <a:normAutofit/>
          </a:bodyPr>
          <a:lstStyle/>
          <a:p>
            <a:pPr algn="ctr"/>
            <a:endParaRPr lang="ru-RU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РАЙОНЫЙ КОНКУРС НА ЛУЧШУЮ ОРГАНИЗАЦИЮ ЛЕТНЕЙ ОЗДОРОВИТЕЛЬНОЙ РАБОТЫ </a:t>
            </a: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Нижний Новгород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ownloads\IMG-6ba326fa523569d1359c2c748a9968e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2"/>
            <a:ext cx="547260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1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79512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-1189264"/>
            <a:ext cx="3178696" cy="1189264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wnloads\IMG-39b13a7d11943ca0f638dacf1973925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3" y="0"/>
            <a:ext cx="381642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-b327f0dac5707aec466e6d90d212eb4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3507261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IMG-3d19e2ffa285e2fcf6e3d8b943e1733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345399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59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79512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-747464"/>
            <a:ext cx="3394720" cy="151216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еревня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ownloads\IMG-df660d93c22c60c59145aaf161737295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59" y="980728"/>
            <a:ext cx="8712941" cy="606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74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79512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-1827584"/>
            <a:ext cx="7571184" cy="230425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етеоплащадка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ownloads\IMG-01c4bfdf5c2157ef6decb4ddb148084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692696"/>
            <a:ext cx="486944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IMG-d06a7c06f255c4fd687b0fdc0269d70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8104" y="836712"/>
            <a:ext cx="303233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IMG-2fe5af630ff46f7b15969cc14076c25e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53136"/>
            <a:ext cx="2679294" cy="309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ownloads\IMG-cc026f40dfaf24a98d96389203b81461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869160"/>
            <a:ext cx="3240359" cy="21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ownloads\IMG-9eed57634fc0848720730985ee8df579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21194"/>
            <a:ext cx="2808312" cy="203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7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79512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462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 descr="C:\Users\user\Downloads\IMG-f9bae3e5d752a9092ab7a53267bd584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54768"/>
            <a:ext cx="4933056" cy="36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wnloads\IMG-d658bd1b056a40729e5177bbfda6b15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908038" cy="368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ownloads\IMG-fc03e5d5294d979bc258d1426385d2fa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60" y="3861048"/>
            <a:ext cx="572994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74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79512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Младший возраст видео</a:t>
            </a:r>
            <a:endParaRPr lang="ru-RU" dirty="0"/>
          </a:p>
        </p:txBody>
      </p:sp>
      <p:pic>
        <p:nvPicPr>
          <p:cNvPr id="4" name="video-182df9a052baf0e58ccffca9ee6cc412-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756592" y="0"/>
            <a:ext cx="108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0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79512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721" y="-1251519"/>
            <a:ext cx="5493296" cy="230425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 младшего                 дошкольного </a:t>
            </a:r>
            <a:b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ownloads\IMG-a2749ee1f59bd455656a1886167a35c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211">
            <a:off x="-431129" y="-820251"/>
            <a:ext cx="2764831" cy="377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IMG-adc3007bb6ac4c1c361ed99e2d41fc06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949280"/>
            <a:ext cx="3607100" cy="22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20200609_133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2677">
            <a:off x="7350458" y="-566359"/>
            <a:ext cx="2366138" cy="244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20200609_1328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333034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IMG-267bfbca7b06133cc2145c04e2e7769a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2492896"/>
            <a:ext cx="3376514" cy="2532386"/>
          </a:xfrm>
          <a:prstGeom prst="rect">
            <a:avLst/>
          </a:prstGeom>
          <a:noFill/>
        </p:spPr>
      </p:pic>
      <p:pic>
        <p:nvPicPr>
          <p:cNvPr id="2051" name="Picture 3" descr="C:\Users\1\Desktop\IMG-b575db2139ad47526163dcc99d707e3a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3573016"/>
            <a:ext cx="3174670" cy="2381002"/>
          </a:xfrm>
          <a:prstGeom prst="rect">
            <a:avLst/>
          </a:prstGeom>
          <a:noFill/>
        </p:spPr>
      </p:pic>
      <p:pic>
        <p:nvPicPr>
          <p:cNvPr id="2052" name="Picture 4" descr="C:\Users\1\Desktop\IMG-e6a7a4763944fe4a3b79932bc3b8abd4-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84583" y="4103694"/>
            <a:ext cx="3672408" cy="2754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10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79512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Старший возраст видео</a:t>
            </a:r>
            <a:endParaRPr lang="ru-RU" dirty="0"/>
          </a:p>
        </p:txBody>
      </p:sp>
      <p:pic>
        <p:nvPicPr>
          <p:cNvPr id="5" name="InShot_20200617_12565043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756592" y="0"/>
            <a:ext cx="10801200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2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035496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-963488"/>
            <a:ext cx="4474840" cy="24482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старшего дошкольного возраста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ownloads\20200610_133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8859">
            <a:off x="-432136" y="501456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20200610_135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3839">
            <a:off x="6683507" y="614857"/>
            <a:ext cx="3067651" cy="23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20200610_141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437112"/>
            <a:ext cx="3646800" cy="27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wnloads\20200610_134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ownloads\20200610_1339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338433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79512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ПДД видео</a:t>
            </a:r>
            <a:endParaRPr lang="ru-RU" dirty="0"/>
          </a:p>
        </p:txBody>
      </p:sp>
      <p:pic>
        <p:nvPicPr>
          <p:cNvPr id="4" name="InShot_20200617_12233308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756592" y="-243408"/>
            <a:ext cx="10706472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2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1323528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-963488"/>
            <a:ext cx="4762872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 «Безопасность»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3" name="Picture 11" descr="C:\Users\user\Downloads\IMG-fda86adfc5574c82aa3e59b22f00a8b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861048"/>
            <a:ext cx="2468843" cy="329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IMG-17f527159730f98da984a4f79165d00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32656"/>
            <a:ext cx="4224469" cy="3168352"/>
          </a:xfrm>
          <a:prstGeom prst="rect">
            <a:avLst/>
          </a:prstGeom>
          <a:noFill/>
        </p:spPr>
      </p:pic>
      <p:pic>
        <p:nvPicPr>
          <p:cNvPr id="1027" name="Picture 3" descr="C:\Users\1\Desktop\IMG-869f8aa9733671a845f46767a5d1f154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56592" y="4005064"/>
            <a:ext cx="3317975" cy="2488482"/>
          </a:xfrm>
          <a:prstGeom prst="rect">
            <a:avLst/>
          </a:prstGeom>
          <a:noFill/>
        </p:spPr>
      </p:pic>
      <p:pic>
        <p:nvPicPr>
          <p:cNvPr id="1028" name="Picture 4" descr="C:\Users\1\Desktop\IMG-fd4c74b5528a73a1998db3f66275f8c0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56592" y="332656"/>
            <a:ext cx="4242272" cy="3181704"/>
          </a:xfrm>
          <a:prstGeom prst="rect">
            <a:avLst/>
          </a:prstGeom>
          <a:noFill/>
        </p:spPr>
      </p:pic>
      <p:pic>
        <p:nvPicPr>
          <p:cNvPr id="1029" name="Picture 5" descr="C:\Users\1\Desktop\IMG-caca968f08465c8336bab3625d4b6847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988840"/>
            <a:ext cx="2571750" cy="3429000"/>
          </a:xfrm>
          <a:prstGeom prst="rect">
            <a:avLst/>
          </a:prstGeom>
          <a:noFill/>
        </p:spPr>
      </p:pic>
      <p:pic>
        <p:nvPicPr>
          <p:cNvPr id="1030" name="Picture 6" descr="C:\Users\1\Desktop\IMG-a5ff2184416f40fee330c0677ce1f2c7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5503598"/>
            <a:ext cx="3611737" cy="27088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9598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79512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Физо</a:t>
            </a:r>
            <a:r>
              <a:rPr lang="ru-RU" dirty="0" smtClean="0"/>
              <a:t> видео</a:t>
            </a:r>
            <a:endParaRPr lang="ru-RU" dirty="0"/>
          </a:p>
        </p:txBody>
      </p:sp>
      <p:pic>
        <p:nvPicPr>
          <p:cNvPr id="4" name="video-08da01aa5ee4b5a2140d2e8afb2377f8-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756592" y="0"/>
            <a:ext cx="10873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9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79512"/>
            <a:ext cx="10835100" cy="94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5707" y="-1179512"/>
            <a:ext cx="4402517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 «Физического развития»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user\Downloads\20200610_173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316835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20200610_180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92696"/>
            <a:ext cx="324036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wnloads\20200610_1732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4077072"/>
            <a:ext cx="4828480" cy="362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ownloads\20200610_1732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0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ownloads\20200610_180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52839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7822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1704</TotalTime>
  <Words>50</Words>
  <Application>Microsoft Office PowerPoint</Application>
  <PresentationFormat>Экран (4:3)</PresentationFormat>
  <Paragraphs>29</Paragraphs>
  <Slides>13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Муниципальное бюджетное дошкольное  образовательное учреждение  «Детский сад № 198»</vt:lpstr>
      <vt:lpstr>Младший возраст видео</vt:lpstr>
      <vt:lpstr>Группа  младшего                 дошкольного  возраста</vt:lpstr>
      <vt:lpstr>Старший возраст видео</vt:lpstr>
      <vt:lpstr>Группа старшего дошкольного возраста</vt:lpstr>
      <vt:lpstr>ПДД видео</vt:lpstr>
      <vt:lpstr> Площадка «Безопасность»</vt:lpstr>
      <vt:lpstr>Физо видео</vt:lpstr>
      <vt:lpstr> Площадка «Физического развития»</vt:lpstr>
      <vt:lpstr>Огород</vt:lpstr>
      <vt:lpstr>Деревня</vt:lpstr>
      <vt:lpstr>Метеоплащадка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общеобразовательное учреждение  детский сад общеразвивающего вида с приоритетным осуществлением деятельности по направлению художественно-эстетического развития  воспитанников № 198</dc:title>
  <dc:creator>user</dc:creator>
  <cp:lastModifiedBy>Юрик</cp:lastModifiedBy>
  <cp:revision>85</cp:revision>
  <dcterms:created xsi:type="dcterms:W3CDTF">2015-04-22T04:04:37Z</dcterms:created>
  <dcterms:modified xsi:type="dcterms:W3CDTF">2020-06-18T11:25:56Z</dcterms:modified>
</cp:coreProperties>
</file>