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2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2206" autoAdjust="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FBFE-924C-45A7-ABAF-9999C00AF60B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C1CD-6697-405E-A5D6-EC0F8D618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FBFE-924C-45A7-ABAF-9999C00AF60B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C1CD-6697-405E-A5D6-EC0F8D618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FBFE-924C-45A7-ABAF-9999C00AF60B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C1CD-6697-405E-A5D6-EC0F8D618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FBFE-924C-45A7-ABAF-9999C00AF60B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C1CD-6697-405E-A5D6-EC0F8D618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FBFE-924C-45A7-ABAF-9999C00AF60B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C1CD-6697-405E-A5D6-EC0F8D618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FBFE-924C-45A7-ABAF-9999C00AF60B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C1CD-6697-405E-A5D6-EC0F8D618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FBFE-924C-45A7-ABAF-9999C00AF60B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C1CD-6697-405E-A5D6-EC0F8D618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FBFE-924C-45A7-ABAF-9999C00AF60B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C1CD-6697-405E-A5D6-EC0F8D618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FBFE-924C-45A7-ABAF-9999C00AF60B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C1CD-6697-405E-A5D6-EC0F8D618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FBFE-924C-45A7-ABAF-9999C00AF60B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C1CD-6697-405E-A5D6-EC0F8D6180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FBFE-924C-45A7-ABAF-9999C00AF60B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7AC1CD-6697-405E-A5D6-EC0F8D61807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20FBFE-924C-45A7-ABAF-9999C00AF60B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7AC1CD-6697-405E-A5D6-EC0F8D61807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920879" cy="5976664"/>
          </a:xfrm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двигательной активности дошкольников в </a:t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режиме дня.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воспитатель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Кондакова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Ю.И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Н.Новгород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Картинки по запросу физкультура и спорт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388843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7724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основная двигательная деятельность детей дошкольного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/>
              <a:t>подвижные игры способствуют всестороннему развитию детей, содействуют оздоровлению организма, обогащают жизнь детей новым содержанием, воспитывают их чувства, поведение, ориентировку в окружающей среде, самостоятельность и творческую инициативу.</a:t>
            </a:r>
            <a:br>
              <a:rPr lang="ru-RU" sz="3100" dirty="0"/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Packard Bell\Desktop\фото\IMG_20171212_084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" y="1628800"/>
            <a:ext cx="4490743" cy="336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ckard Bell\Desktop\фото\IMG_20171212_084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12315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1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847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двигательная активность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Packard Bell\Desktop\фото\IMG_20171212_084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1" y="2096250"/>
            <a:ext cx="2380875" cy="317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ckard Bell\Desktop\фото\IMG_20171212_084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65" y="2096250"/>
            <a:ext cx="2380875" cy="317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ckard Bell\Desktop\фото\IMG_20171211_110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27174"/>
            <a:ext cx="3384376" cy="23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ackard Bell\Desktop\konsultatsiya-dlya-roditeley-gimnastika-posle-sna-v-detskom-sadu-57394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810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ckard Bell\Desktop\gimnastika-probuzhdeniya-700x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66161"/>
            <a:ext cx="4256972" cy="311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5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199482">
            <a:off x="680707" y="1696413"/>
            <a:ext cx="7970518" cy="3227677"/>
          </a:xfrm>
          <a:scene3d>
            <a:camera prst="isometricLeftDown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</a:t>
            </a: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</a:t>
            </a:r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</a:t>
            </a: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</a:t>
            </a:r>
            <a:r>
              <a:rPr lang="ru-RU" sz="9600" dirty="0" smtClean="0"/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r>
              <a:rPr lang="ru-RU" sz="9600" dirty="0" smtClean="0"/>
              <a:t> 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r>
              <a:rPr lang="ru-RU" sz="9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9600" dirty="0" smtClean="0"/>
              <a:t>!!!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6033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80919" cy="4536504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>
                <a:latin typeface="Georgia" pitchFamily="18" charset="0"/>
              </a:rPr>
              <a:t/>
            </a:r>
            <a:br>
              <a:rPr lang="ru-RU" sz="1400" dirty="0">
                <a:latin typeface="Georgia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физического и психического здоровья детей, в том числе их эмоционального  благополучия;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равных возможностей для полноценного развития каждого ребёнка в период дошкольного детства …;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преемственности целей, задач и содержания образования, реализуемых в рамках образовательных программ различных уровней;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благоприятных условий развития детей в соответствии с их возрастными и индивидуальными особенностями и склонностями;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общей культуры личности детей, в том числе ценностей здорового образа жизни, развития их физических качеств.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496944" cy="172819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 ДО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направленные на 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8485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87624" y="1700808"/>
            <a:ext cx="6552728" cy="1170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в режиме дня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403648" y="2564904"/>
            <a:ext cx="14401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79512" y="3356992"/>
            <a:ext cx="3168352" cy="118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Физкультурно-оздоровительные занятия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444208" y="2708920"/>
            <a:ext cx="864096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796136" y="3032956"/>
            <a:ext cx="3024336" cy="118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Учебные занятия по физической культуре</a:t>
            </a:r>
          </a:p>
        </p:txBody>
      </p:sp>
      <p:cxnSp>
        <p:nvCxnSpPr>
          <p:cNvPr id="17" name="Прямая со стрелкой 16"/>
          <p:cNvCxnSpPr>
            <a:stCxn id="4" idx="4"/>
          </p:cNvCxnSpPr>
          <p:nvPr/>
        </p:nvCxnSpPr>
        <p:spPr>
          <a:xfrm>
            <a:off x="4463988" y="2870938"/>
            <a:ext cx="2412268" cy="1747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5796136" y="4618694"/>
            <a:ext cx="3240360" cy="1186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Самостоятельная двигательная активность</a:t>
            </a:r>
          </a:p>
        </p:txBody>
      </p:sp>
      <p:cxnSp>
        <p:nvCxnSpPr>
          <p:cNvPr id="29" name="Прямая со стрелкой 28"/>
          <p:cNvCxnSpPr>
            <a:stCxn id="12" idx="3"/>
          </p:cNvCxnSpPr>
          <p:nvPr/>
        </p:nvCxnSpPr>
        <p:spPr>
          <a:xfrm>
            <a:off x="643506" y="4371126"/>
            <a:ext cx="40062" cy="714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Волна 30"/>
          <p:cNvSpPr/>
          <p:nvPr/>
        </p:nvSpPr>
        <p:spPr>
          <a:xfrm>
            <a:off x="0" y="5085184"/>
            <a:ext cx="1763688" cy="1440160"/>
          </a:xfrm>
          <a:prstGeom prst="wave">
            <a:avLst>
              <a:gd name="adj1" fmla="val 12500"/>
              <a:gd name="adj2" fmla="val -26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203848" y="4221088"/>
            <a:ext cx="1116124" cy="15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Волна 34"/>
          <p:cNvSpPr/>
          <p:nvPr/>
        </p:nvSpPr>
        <p:spPr>
          <a:xfrm>
            <a:off x="3761910" y="3951058"/>
            <a:ext cx="2106234" cy="113412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изкультминутки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547664" y="4618693"/>
            <a:ext cx="1008112" cy="65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Волна 39"/>
          <p:cNvSpPr/>
          <p:nvPr/>
        </p:nvSpPr>
        <p:spPr>
          <a:xfrm>
            <a:off x="1907704" y="5270519"/>
            <a:ext cx="2304256" cy="139884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 на прогулке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2771800" y="4518121"/>
            <a:ext cx="2232248" cy="1107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Волна 51"/>
          <p:cNvSpPr/>
          <p:nvPr/>
        </p:nvSpPr>
        <p:spPr>
          <a:xfrm>
            <a:off x="4689012" y="5625244"/>
            <a:ext cx="1755195" cy="104411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3999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предметно-развивающей</a:t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по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«Физическому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пространство должно быть оснащено игровым, спортивным, оздоровительным оборудованием </a:t>
            </a:r>
            <a:br>
              <a:rPr lang="ru-RU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36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спецификой  основной образовательной программы  ДОУ</a:t>
            </a:r>
            <a:r>
              <a:rPr lang="ru-RU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двигательной активности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зоны двигательной актив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1"/>
            <a:ext cx="35283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DCIM\Camera\IMG_20141205_134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1"/>
            <a:ext cx="3295600" cy="239268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89702" y="3569443"/>
            <a:ext cx="2396043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4135617"/>
            <a:ext cx="3295600" cy="2374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4464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8036"/>
            <a:ext cx="8305800" cy="10607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двигательной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дня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11140"/>
              </p:ext>
            </p:extLst>
          </p:nvPr>
        </p:nvGraphicFramePr>
        <p:xfrm>
          <a:off x="467544" y="1700808"/>
          <a:ext cx="8229600" cy="499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55637">
                <a:tc>
                  <a:txBody>
                    <a:bodyPr/>
                    <a:lstStyle/>
                    <a:p>
                      <a:r>
                        <a:rPr kumimoji="0" lang="ru-RU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Форма организации двигательной активности в режиме дня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Младшие группы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Средние группы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Старшие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Подготовительные группы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Зарядка, утренняя гимнастика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900" dirty="0" smtClean="0">
                          <a:latin typeface="Arial"/>
                          <a:ea typeface="Times New Roman"/>
                          <a:cs typeface="Times New Roman"/>
                        </a:rPr>
                        <a:t>5-6 </a:t>
                      </a: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минут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6-8 минут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8-10 минут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10-12 минут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558522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Упражнения после дневного сна, гимнастика после сна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5-10 минут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5-10 минут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5-10 минут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5-10 минут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Подвижные игры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6-10 минут 2-4 раза в день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10-15 минут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15-20 минут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15-20 минут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игры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Целенаправленное обучение педагогом не реже 1 раза в неделю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2-4 раза в день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2-4 раза в день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2-4 раза в день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 НОД-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 smtClean="0"/>
                        <a:t> минут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20 минут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25минут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30 минут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Физкультурные упражнения на прогулке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10-12 минут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10-15 минут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10-15 минут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10-15 минут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развлечения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минут в месяц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минут в месяц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минут в месяц</a:t>
                      </a:r>
                      <a:endParaRPr lang="ru-RU" sz="10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40-50 минут в месяц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праздники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30 минут 2 раза в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минут 2 раза в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50 минут 2 раза в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минут 2 раза в год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Самостоятельная двигательная активность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Ежедневно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0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Packard Bell\Desktop\IMG_20171207_080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1"/>
            <a:ext cx="31212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ckard Bell\Desktop\IMG_20171207_080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799"/>
            <a:ext cx="288032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ackard Bell\Desktop\IMG_20171207_080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2808312" cy="261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932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из важнейших режимных моментов, во время которого дети могут достаточно полно реализовать свои двигательные потребности</a:t>
            </a:r>
          </a:p>
        </p:txBody>
      </p:sp>
      <p:pic>
        <p:nvPicPr>
          <p:cNvPr id="1026" name="Picture 2" descr="C:\Users\Packard Bell\Desktop\фото\IMG_20171211_110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0324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ckard Bell\Desktop\фото\IMG_20171211_110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1106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ckard Bell\Desktop\фото\IMG_20171211_110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" y="1052737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ckard Bell\Desktop\фото\IMG_20171211_110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64" y="1052737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90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214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Организация двигательной активности дошкольников в  режиме дня.                                                  Разработала воспитатель                                                                                                 Кондакова Ю.И   г. Н.Новгород 2017г                                                                 </vt:lpstr>
      <vt:lpstr>  -охрана и укрепление физического и психического здоровья детей, в том числе их эмоционального  благополучия; - обеспечение равных возможностей для полноценного развития каждого ребёнка в период дошкольного детства …; - обеспечение преемственности целей, задач и содержания образования, реализуемых в рамках образовательных программ различных уровней; - создание благоприятных условий развития детей в соответствии с их возрастными и индивидуальными особенностями и склонностями; - формирование общей культуры личности детей, в том числе ценностей здорового образа жизни, развития их физических качеств. </vt:lpstr>
      <vt:lpstr>Двигательная активность</vt:lpstr>
      <vt:lpstr>Организация предметно-развивающей  среды по  «Физическому развитию»  Образовательное пространство должно быть оснащено игровым, спортивным, оздоровительным оборудованием     (в соответствии со спецификой  основной образовательной программы  ДОУ) </vt:lpstr>
      <vt:lpstr>Зоны двигательной активности</vt:lpstr>
      <vt:lpstr>Формы организации двигательной  активности в режиме дня</vt:lpstr>
      <vt:lpstr>Утренняя гимнастика</vt:lpstr>
      <vt:lpstr>Прогулка   один из важнейших режимных моментов, во время которого дети могут достаточно полно реализовать свои двигательные потребности</vt:lpstr>
      <vt:lpstr>Презентация PowerPoint</vt:lpstr>
      <vt:lpstr>Подвижные игры -  основная двигательная деятельность детей дошкольного возраста  подвижные игры способствуют всестороннему развитию детей, содействуют оздоровлению организма, обогащают жизнь детей новым содержанием, воспитывают их чувства, поведение, ориентировку в окружающей среде, самостоятельность и творческую инициативу. </vt:lpstr>
      <vt:lpstr>Физкультминутка</vt:lpstr>
      <vt:lpstr>Самостоятельная двигательная активность </vt:lpstr>
      <vt:lpstr>Гимнастика после сна</vt:lpstr>
      <vt:lpstr>Спасибо за Внимание!!!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двигательной активности дошкольников в режиме дня.</dc:title>
  <dc:creator>Packard Bell</dc:creator>
  <cp:lastModifiedBy>Packard Bell</cp:lastModifiedBy>
  <cp:revision>15</cp:revision>
  <dcterms:created xsi:type="dcterms:W3CDTF">2017-12-10T13:13:55Z</dcterms:created>
  <dcterms:modified xsi:type="dcterms:W3CDTF">2017-12-14T07:16:45Z</dcterms:modified>
</cp:coreProperties>
</file>