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59" r:id="rId12"/>
    <p:sldId id="260" r:id="rId13"/>
    <p:sldId id="269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4D"/>
    <a:srgbClr val="2F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18DD124-532D-40B9-B789-A8EAEDE759C5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B20DF2-7687-40B4-88C7-D5795B9C27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A6306-FD5D-44C1-B99E-D05783DA282B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9D709-E165-4332-9229-A3FEFB8D3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35040-DC97-48D6-BBDD-B4159F3BC5D6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883BE-AA60-42F4-96B4-72801D841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77954-A385-4B9C-90D3-DC795B0480DC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F9EA-8E06-4715-8628-4628785D5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3A934-AF03-482A-9173-DC0DD010E3DE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1605-8031-43EA-91C1-4ED4D5991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1E33C-1FD8-4934-AB53-73C307025299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0705-FA0B-4985-BB99-FF2245DA4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B6284-FDF9-42EF-9374-89001AB23AB2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F18B-6BA6-424D-99C2-115157E38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A5464-9497-445A-A4AD-5D734601995F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6576-CA53-4B20-AA07-B3E533DF04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D2CEC-B20E-4E2C-898E-8FA461185F43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89BD-ED11-44C2-AAB2-FFCFE9BAC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068C6-A120-4ABA-A260-336B8A9A3B7E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93B03-EA1B-498C-95AF-AE46DF3D55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D1DAA-F361-45A0-8F8E-86496CFF3B8C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74F22-4182-41C4-9CA0-825593A6A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633E5F7-2B24-4AD6-8D57-9689D4B563CF}" type="datetimeFigureOut">
              <a:rPr lang="ru-RU"/>
              <a:pPr/>
              <a:t>21.04.2020</a:t>
            </a:fld>
            <a:endParaRPr lang="ru-RU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83B482-B640-4512-AA48-B5E48F4C67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094" y="340327"/>
            <a:ext cx="6624736" cy="261709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Путешествие в прошлое пылесоса</a:t>
            </a:r>
          </a:p>
        </p:txBody>
      </p:sp>
      <p:pic>
        <p:nvPicPr>
          <p:cNvPr id="13321" name="Picture 9" descr="len-e`to-prog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150" y="333375"/>
            <a:ext cx="5257800" cy="100806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Веник</a:t>
            </a:r>
          </a:p>
        </p:txBody>
      </p:sp>
      <p:pic>
        <p:nvPicPr>
          <p:cNvPr id="34821" name="Picture 5" descr="i?id=3998336c3f48392f9e4459ab1246518c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7325"/>
            <a:ext cx="5400675" cy="5400675"/>
          </a:xfrm>
          <a:prstGeom prst="rect">
            <a:avLst/>
          </a:prstGeom>
          <a:noFill/>
        </p:spPr>
      </p:pic>
      <p:pic>
        <p:nvPicPr>
          <p:cNvPr id="34823" name="Picture 7" descr="venik-sorgo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025" y="1470025"/>
            <a:ext cx="5387975" cy="5387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150" y="260350"/>
            <a:ext cx="5689600" cy="115252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Выбивалка</a:t>
            </a:r>
          </a:p>
        </p:txBody>
      </p:sp>
      <p:pic>
        <p:nvPicPr>
          <p:cNvPr id="15365" name="Picture 5" descr="703000485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1412875"/>
            <a:ext cx="3781425" cy="4968875"/>
          </a:xfrm>
          <a:prstGeom prst="rect">
            <a:avLst/>
          </a:prstGeom>
          <a:noFill/>
        </p:spPr>
      </p:pic>
      <p:pic>
        <p:nvPicPr>
          <p:cNvPr id="15366" name="Picture 6" descr="vibivalka_milix_z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412875"/>
            <a:ext cx="3816350" cy="4968875"/>
          </a:xfrm>
          <a:prstGeom prst="rect">
            <a:avLst/>
          </a:prstGeom>
          <a:noFill/>
        </p:spPr>
      </p:pic>
      <p:pic>
        <p:nvPicPr>
          <p:cNvPr id="15368" name="Picture 8" descr="06428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12875"/>
            <a:ext cx="3457575" cy="496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2988" y="188913"/>
            <a:ext cx="7129462" cy="115252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Щётка с ручкой</a:t>
            </a:r>
          </a:p>
        </p:txBody>
      </p:sp>
      <p:pic>
        <p:nvPicPr>
          <p:cNvPr id="16388" name="Picture 4" descr="604586-1200x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25538"/>
            <a:ext cx="8064500" cy="5732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15467" y="206103"/>
            <a:ext cx="7560840" cy="1008112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0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Современный пылесос</a:t>
            </a:r>
          </a:p>
        </p:txBody>
      </p:sp>
      <p:pic>
        <p:nvPicPr>
          <p:cNvPr id="25606" name="Picture 6" descr="dcf8041fde913749c3795a9f9acb4a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8713787" cy="52562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31640" y="188640"/>
            <a:ext cx="6768752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Робот-пылесос</a:t>
            </a:r>
          </a:p>
        </p:txBody>
      </p:sp>
      <p:pic>
        <p:nvPicPr>
          <p:cNvPr id="26631" name="Picture 7" descr="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4133850" cy="4105275"/>
          </a:xfrm>
          <a:prstGeom prst="rect">
            <a:avLst/>
          </a:prstGeom>
          <a:noFill/>
        </p:spPr>
      </p:pic>
      <p:pic>
        <p:nvPicPr>
          <p:cNvPr id="26633" name="Picture 9" descr="431542_v02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7850" y="3284538"/>
            <a:ext cx="4756150" cy="3573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260648"/>
            <a:ext cx="756084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Пылесос Ива Мак Гаффи с вентилятором (1869 г.)</a:t>
            </a:r>
          </a:p>
        </p:txBody>
      </p:sp>
      <p:pic>
        <p:nvPicPr>
          <p:cNvPr id="5122" name="Picture 2" descr="C:\Users\HP\Downloads\пылесос Гафф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06579"/>
            <a:ext cx="4608512" cy="50907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188640"/>
            <a:ext cx="792088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Механический пылесос Даниэля Хесса (1860 г.)</a:t>
            </a:r>
          </a:p>
        </p:txBody>
      </p:sp>
      <p:pic>
        <p:nvPicPr>
          <p:cNvPr id="4098" name="Picture 2" descr="C:\Users\HP\Downloads\пылесос Хес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12875"/>
            <a:ext cx="6337300" cy="504031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704856" cy="122413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Пылесос Сесила Бута с бензиновым мотором «Фырчащий Билли»</a:t>
            </a:r>
          </a:p>
        </p:txBody>
      </p:sp>
      <p:pic>
        <p:nvPicPr>
          <p:cNvPr id="6146" name="Picture 2" descr="C:\Users\HP\Downloads\Фырчащий Бил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832648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реклама фырчащего бил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0760" cy="4896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88640"/>
            <a:ext cx="7344816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Реклама «Фырчащего Билли»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260648"/>
            <a:ext cx="7776864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Пылесосы Хувера</a:t>
            </a:r>
          </a:p>
        </p:txBody>
      </p:sp>
      <p:pic>
        <p:nvPicPr>
          <p:cNvPr id="8194" name="Picture 2" descr="C:\Users\HP\Downloads\Пылесос Ху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624735" cy="496855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стари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2259"/>
            <a:ext cx="4608512" cy="643348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848872" cy="1296144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Первый пылесос «Электролюкс» с вентилятором</a:t>
            </a:r>
          </a:p>
        </p:txBody>
      </p:sp>
      <p:pic>
        <p:nvPicPr>
          <p:cNvPr id="10242" name="Picture 2" descr="C:\Users\HP\Downloads\Первый электролю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964920" cy="504056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260648"/>
            <a:ext cx="7272808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Segoe Print" pitchFamily="2" charset="0"/>
                <a:cs typeface="Arial" charset="0"/>
              </a:rPr>
              <a:t>Первый пылесос «Сименс»</a:t>
            </a:r>
          </a:p>
        </p:txBody>
      </p:sp>
      <p:pic>
        <p:nvPicPr>
          <p:cNvPr id="11266" name="Picture 2" descr="C:\Users\HP\Downloads\Первый пылесос Симе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196184" cy="5472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111</TotalTime>
  <Words>59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Сотрудничество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Юрик</cp:lastModifiedBy>
  <cp:revision>15</cp:revision>
  <dcterms:created xsi:type="dcterms:W3CDTF">2014-03-27T16:00:24Z</dcterms:created>
  <dcterms:modified xsi:type="dcterms:W3CDTF">2020-04-21T09:18:54Z</dcterms:modified>
</cp:coreProperties>
</file>