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98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8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6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3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2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5C41-5F32-4244-BA95-1DD2488F7CA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545C-C61A-47FE-8742-A4175293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ckard Bell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ckard Bell\Desktop\pic-0239c52v8l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9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ckard Bell\Desktop\zhivotnye-stepi-rossii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42" y="-29650"/>
            <a:ext cx="9204742" cy="69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0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ckard Bell\Desktop\qlJ5DLC-3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8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6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ckard Bell\Desktop\hello_html_m5cff45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9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ckard Bell\Desktop\hello_html_m7818b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4" y="0"/>
            <a:ext cx="9161544" cy="68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6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ckard Bell\Desktop\29273216f460a3f99c467043aa5d5b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43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9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ckard Bell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25"/>
            <a:ext cx="9321964" cy="68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6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 Bell</dc:creator>
  <cp:lastModifiedBy>Юрик</cp:lastModifiedBy>
  <cp:revision>1</cp:revision>
  <dcterms:created xsi:type="dcterms:W3CDTF">2020-04-22T17:28:46Z</dcterms:created>
  <dcterms:modified xsi:type="dcterms:W3CDTF">2020-04-24T08:59:27Z</dcterms:modified>
</cp:coreProperties>
</file>