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«Детям О Великой Отечественной Войне»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6176" y="5229200"/>
            <a:ext cx="2768352" cy="935218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МБДОУ «Детский сад № 198»</a:t>
            </a:r>
          </a:p>
          <a:p>
            <a:r>
              <a:rPr lang="ru-RU" dirty="0" smtClean="0"/>
              <a:t>Воспитатель: </a:t>
            </a:r>
            <a:r>
              <a:rPr lang="ru-RU" dirty="0" err="1" smtClean="0"/>
              <a:t>Смовская</a:t>
            </a:r>
            <a:r>
              <a:rPr lang="ru-RU" dirty="0" smtClean="0"/>
              <a:t> Е.А.</a:t>
            </a:r>
            <a:endParaRPr lang="ru-RU" dirty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+mj-lt"/>
              </a:rPr>
              <a:t>Вчера обнял я ветерана.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+mj-lt"/>
              </a:rPr>
              <a:t> Он плакал на груди моей.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+mj-lt"/>
              </a:rPr>
              <a:t> Звенела орденами рана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+mj-lt"/>
              </a:rPr>
              <a:t> Как горькой памяти ручей.</a:t>
            </a:r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  <a:latin typeface="+mj-lt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+mj-lt"/>
              </a:rPr>
              <a:t>Катились слёзы, и </a:t>
            </a:r>
            <a:r>
              <a:rPr lang="ru-RU" b="1" dirty="0" err="1" smtClean="0">
                <a:solidFill>
                  <a:schemeClr val="bg1"/>
                </a:solidFill>
                <a:latin typeface="+mj-lt"/>
              </a:rPr>
              <a:t>замково</a:t>
            </a:r>
            <a:endParaRPr lang="ru-RU" b="1" dirty="0" smtClean="0">
              <a:solidFill>
                <a:schemeClr val="bg1"/>
              </a:solidFill>
              <a:latin typeface="+mj-lt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+mj-lt"/>
              </a:rPr>
              <a:t> Сомкнулись руки за спиной.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+mj-lt"/>
              </a:rPr>
              <a:t> Отец! Отец! Не плачь, ты – дома!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+mj-lt"/>
              </a:rPr>
              <a:t> Ты не погублен той войной.</a:t>
            </a:r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  <a:latin typeface="+mj-lt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+mj-lt"/>
              </a:rPr>
              <a:t>Ну, что ты, милый, полно, полно…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+mj-lt"/>
              </a:rPr>
              <a:t> Я здесь! – Твой сын! Тот, для кого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+mj-lt"/>
              </a:rPr>
              <a:t> Ты свой священный долг исполнил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+mj-lt"/>
              </a:rPr>
              <a:t> Отдав себя до самого,</a:t>
            </a:r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  <a:latin typeface="+mj-lt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+mj-lt"/>
              </a:rPr>
              <a:t>До самого конца, до точки,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+mj-lt"/>
              </a:rPr>
              <a:t> Пробитой в любящей груди.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+mj-lt"/>
              </a:rPr>
              <a:t> Возьми, отец! Возьми все строчки,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+mj-lt"/>
              </a:rPr>
              <a:t> Что написал… они – твои!!!</a:t>
            </a:r>
            <a:endParaRPr lang="ru-RU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18356"/>
            <a:ext cx="4320480" cy="652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8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ru-RU" sz="8800" dirty="0" smtClean="0">
                <a:solidFill>
                  <a:schemeClr val="bg1"/>
                </a:solidFill>
                <a:latin typeface="Comic Sans MS" pitchFamily="66" charset="0"/>
              </a:rPr>
              <a:t>Конец…… </a:t>
            </a:r>
            <a:endParaRPr lang="ru-RU" sz="88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  <a:latin typeface="+mj-lt"/>
              </a:rPr>
              <a:t>Цель: Дать понятие детям о Великой Отечественной войне, о героизме солдат, 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о </a:t>
            </a:r>
            <a:r>
              <a:rPr lang="ru-RU" b="1" dirty="0">
                <a:solidFill>
                  <a:schemeClr val="bg1"/>
                </a:solidFill>
                <a:latin typeface="+mj-lt"/>
              </a:rPr>
              <a:t>подвиге простого народа в войне.</a:t>
            </a:r>
          </a:p>
          <a:p>
            <a:endParaRPr lang="ru-RU" b="1" dirty="0">
              <a:solidFill>
                <a:schemeClr val="bg1"/>
              </a:solidFill>
              <a:latin typeface="+mj-lt"/>
            </a:endParaRPr>
          </a:p>
          <a:p>
            <a:pPr marL="137160" indent="0">
              <a:buNone/>
            </a:pPr>
            <a:r>
              <a:rPr lang="ru-RU" b="1" dirty="0">
                <a:solidFill>
                  <a:schemeClr val="bg1"/>
                </a:solidFill>
                <a:latin typeface="+mj-lt"/>
              </a:rPr>
              <a:t>Задачи:</a:t>
            </a:r>
          </a:p>
          <a:p>
            <a:r>
              <a:rPr lang="ru-RU" b="1" dirty="0">
                <a:solidFill>
                  <a:schemeClr val="bg1"/>
                </a:solidFill>
                <a:latin typeface="+mj-lt"/>
              </a:rPr>
              <a:t>1. Дать наглядное представление о войне 1941-1945гг через доступные средства для данного возраста- через фото тех 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времен</a:t>
            </a:r>
            <a:r>
              <a:rPr lang="ru-RU" b="1" dirty="0">
                <a:solidFill>
                  <a:schemeClr val="bg1"/>
                </a:solidFill>
                <a:latin typeface="+mj-lt"/>
              </a:rPr>
              <a:t>.</a:t>
            </a:r>
          </a:p>
          <a:p>
            <a:r>
              <a:rPr lang="ru-RU" b="1" dirty="0">
                <a:solidFill>
                  <a:schemeClr val="bg1"/>
                </a:solidFill>
                <a:latin typeface="+mj-lt"/>
              </a:rPr>
              <a:t>2. Воспитать у ребенка начальные представления о патриотизме и уважение к героям Великой Отечественной 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войны.</a:t>
            </a:r>
            <a:endParaRPr lang="ru-RU" b="1" dirty="0">
              <a:solidFill>
                <a:schemeClr val="bg1"/>
              </a:solidFill>
              <a:latin typeface="+mj-lt"/>
            </a:endParaRPr>
          </a:p>
          <a:p>
            <a:r>
              <a:rPr lang="ru-RU" b="1" dirty="0">
                <a:solidFill>
                  <a:schemeClr val="bg1"/>
                </a:solidFill>
                <a:latin typeface="+mj-lt"/>
              </a:rPr>
              <a:t>3. Воспитывать чувство гордости за свой народ, за то, что все, как один, встали на защиту своей Родины, а также освободили всю Европу от фашизма и дошли до Берлина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.</a:t>
            </a:r>
            <a:endParaRPr lang="ru-RU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399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sz="2700" b="0" dirty="0" smtClean="0">
                <a:solidFill>
                  <a:srgbClr val="FF0000"/>
                </a:solidFill>
              </a:rPr>
              <a:t>Каждый год в мае мы отмечает самый светлый для нашей страны праздник День победы в Великой Отечественной войне 1941-1945 годов которая закончилась полной победой нашего народа </a:t>
            </a:r>
            <a:r>
              <a:rPr lang="ru-RU" b="0" dirty="0" smtClean="0">
                <a:solidFill>
                  <a:srgbClr val="FF0000"/>
                </a:solidFill>
              </a:rPr>
              <a:t>.</a:t>
            </a: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916832"/>
            <a:ext cx="871296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0" dirty="0" smtClean="0">
                <a:solidFill>
                  <a:srgbClr val="FF0000"/>
                </a:solidFill>
              </a:rPr>
              <a:t>День за днем, месяц за месяцем, год за годом солдаты, моряки, летчики, воевали на фронте с фашистами.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3168352" cy="238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988840"/>
            <a:ext cx="3623494" cy="2368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293096"/>
            <a:ext cx="381642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69210" y="3933056"/>
            <a:ext cx="4074790" cy="275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r>
              <a:rPr lang="ru-RU" sz="2400" b="0" dirty="0" smtClean="0">
                <a:solidFill>
                  <a:srgbClr val="FF0000"/>
                </a:solidFill>
              </a:rPr>
              <a:t>А в тылу, дома их ждали матери, сестры, жены, и не просто ждали, а трудились для фронта. Все мужчины были на войне, и женщинам пришлось взять на свои хрупкие плечи не только заботу о доме, но и выполнять работу за мужчин.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92896"/>
            <a:ext cx="8784976" cy="42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Autofit/>
          </a:bodyPr>
          <a:lstStyle/>
          <a:p>
            <a:r>
              <a:rPr lang="ru-RU" sz="2400" b="0" dirty="0" smtClean="0">
                <a:solidFill>
                  <a:srgbClr val="FF0000"/>
                </a:solidFill>
              </a:rPr>
              <a:t>Нужно было выпускать новые машины, танки, пушки, снаряды. На фронте нужно было чем бить врага, растить хлеб, чтобы кормить армию и своих отцов заменили дети.</a:t>
            </a:r>
            <a:br>
              <a:rPr lang="ru-RU" sz="2400" b="0" dirty="0" smtClean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60848"/>
            <a:ext cx="878497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Autofit/>
          </a:bodyPr>
          <a:lstStyle/>
          <a:p>
            <a:r>
              <a:rPr lang="ru-RU" sz="2400" b="0" dirty="0" smtClean="0">
                <a:solidFill>
                  <a:srgbClr val="FF0000"/>
                </a:solidFill>
              </a:rPr>
              <a:t>Не просто мы пришли к Победе. Целых четыре года войска гнали врага с нашей земли. Врага - злого, жестокого, кровожадного. И благодаря героизму наших доблестных дедов, воевавших на фронте, и патриотизму наших людей, трудившихся в тылу, мы живем сейчас в мире!</a:t>
            </a:r>
            <a:br>
              <a:rPr lang="ru-RU" sz="2400" b="0" dirty="0" smtClean="0">
                <a:solidFill>
                  <a:srgbClr val="FF0000"/>
                </a:solidFill>
              </a:rPr>
            </a:br>
            <a:r>
              <a:rPr lang="ru-RU" sz="2400" b="0" dirty="0" smtClean="0">
                <a:solidFill>
                  <a:srgbClr val="FF0000"/>
                </a:solidFill>
              </a:rPr>
              <a:t>А кто скажет, когда мы отмечаем День Победы?</a:t>
            </a:r>
            <a:br>
              <a:rPr lang="ru-RU" sz="2400" b="0" dirty="0" smtClean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780928"/>
            <a:ext cx="523875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300" b="1" u="sng" dirty="0" smtClean="0">
                <a:solidFill>
                  <a:schemeClr val="bg1"/>
                </a:solidFill>
                <a:latin typeface="+mj-lt"/>
              </a:rPr>
              <a:t>Дети: 9 Мая!</a:t>
            </a:r>
          </a:p>
          <a:p>
            <a:pPr>
              <a:buNone/>
            </a:pPr>
            <a:r>
              <a:rPr lang="ru-RU" sz="3300" b="1" i="1" dirty="0" smtClean="0">
                <a:solidFill>
                  <a:schemeClr val="bg1"/>
                </a:solidFill>
                <a:latin typeface="+mj-lt"/>
              </a:rPr>
              <a:t>А что бывает в этот день, послушайте загадку!</a:t>
            </a:r>
          </a:p>
          <a:p>
            <a:pPr>
              <a:buNone/>
            </a:pPr>
            <a:r>
              <a:rPr lang="ru-RU" sz="3300" b="1" i="1" dirty="0" smtClean="0">
                <a:solidFill>
                  <a:schemeClr val="bg1"/>
                </a:solidFill>
                <a:latin typeface="+mj-lt"/>
              </a:rPr>
              <a:t>Вдруг из темной темноты</a:t>
            </a:r>
          </a:p>
          <a:p>
            <a:pPr>
              <a:buNone/>
            </a:pPr>
            <a:r>
              <a:rPr lang="ru-RU" sz="3300" b="1" i="1" dirty="0" smtClean="0">
                <a:solidFill>
                  <a:schemeClr val="bg1"/>
                </a:solidFill>
                <a:latin typeface="+mj-lt"/>
              </a:rPr>
              <a:t>В небе выросли кусты.</a:t>
            </a:r>
          </a:p>
          <a:p>
            <a:pPr>
              <a:buNone/>
            </a:pPr>
            <a:r>
              <a:rPr lang="ru-RU" sz="3300" b="1" i="1" dirty="0" smtClean="0">
                <a:solidFill>
                  <a:schemeClr val="bg1"/>
                </a:solidFill>
                <a:latin typeface="+mj-lt"/>
              </a:rPr>
              <a:t>А на них — то голубые,</a:t>
            </a:r>
          </a:p>
          <a:p>
            <a:pPr>
              <a:buNone/>
            </a:pPr>
            <a:r>
              <a:rPr lang="ru-RU" sz="3300" b="1" i="1" dirty="0" smtClean="0">
                <a:solidFill>
                  <a:schemeClr val="bg1"/>
                </a:solidFill>
                <a:latin typeface="+mj-lt"/>
              </a:rPr>
              <a:t>Пунцовые, золотые</a:t>
            </a:r>
          </a:p>
          <a:p>
            <a:pPr>
              <a:buNone/>
            </a:pPr>
            <a:r>
              <a:rPr lang="ru-RU" sz="3300" b="1" i="1" dirty="0" smtClean="0">
                <a:solidFill>
                  <a:schemeClr val="bg1"/>
                </a:solidFill>
                <a:latin typeface="+mj-lt"/>
              </a:rPr>
              <a:t>Распускаются цветы</a:t>
            </a:r>
          </a:p>
          <a:p>
            <a:pPr>
              <a:buNone/>
            </a:pPr>
            <a:r>
              <a:rPr lang="ru-RU" sz="3300" b="1" i="1" dirty="0" smtClean="0">
                <a:solidFill>
                  <a:schemeClr val="bg1"/>
                </a:solidFill>
                <a:latin typeface="+mj-lt"/>
              </a:rPr>
              <a:t>Небывалой красоты.</a:t>
            </a:r>
          </a:p>
          <a:p>
            <a:pPr>
              <a:buNone/>
            </a:pPr>
            <a:r>
              <a:rPr lang="ru-RU" sz="3300" b="1" i="1" dirty="0" smtClean="0">
                <a:solidFill>
                  <a:schemeClr val="bg1"/>
                </a:solidFill>
                <a:latin typeface="+mj-lt"/>
              </a:rPr>
              <a:t>И все улицы под ними</a:t>
            </a:r>
          </a:p>
          <a:p>
            <a:pPr>
              <a:buNone/>
            </a:pPr>
            <a:r>
              <a:rPr lang="ru-RU" sz="3300" b="1" i="1" dirty="0" smtClean="0">
                <a:solidFill>
                  <a:schemeClr val="bg1"/>
                </a:solidFill>
                <a:latin typeface="+mj-lt"/>
              </a:rPr>
              <a:t>Тоже стали голубыми,</a:t>
            </a:r>
          </a:p>
          <a:p>
            <a:pPr>
              <a:buNone/>
            </a:pPr>
            <a:r>
              <a:rPr lang="ru-RU" sz="3300" b="1" i="1" dirty="0" smtClean="0">
                <a:solidFill>
                  <a:schemeClr val="bg1"/>
                </a:solidFill>
                <a:latin typeface="+mj-lt"/>
              </a:rPr>
              <a:t>Пунцовыми, золотыми, разноцветными.</a:t>
            </a:r>
          </a:p>
          <a:p>
            <a:pPr>
              <a:buNone/>
            </a:pPr>
            <a:r>
              <a:rPr lang="ru-RU" sz="3300" b="1" i="1" dirty="0" smtClean="0">
                <a:solidFill>
                  <a:schemeClr val="bg1"/>
                </a:solidFill>
                <a:latin typeface="+mj-lt"/>
              </a:rPr>
              <a:t>Что же это такое? (Ответы детей.)</a:t>
            </a:r>
          </a:p>
          <a:p>
            <a:endParaRPr lang="ru-RU" dirty="0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rgbClr val="FF0000"/>
                </a:solidFill>
              </a:rPr>
              <a:t>Э</a:t>
            </a:r>
            <a:r>
              <a:rPr lang="ru-RU" sz="2700" b="0" dirty="0" smtClean="0">
                <a:solidFill>
                  <a:srgbClr val="FF0000"/>
                </a:solidFill>
              </a:rPr>
              <a:t>то салют в честь всех людей, кто участвовал в этой страшной войне. Кто погиб, и кто вернулся живым. В этом году мы готовится в 75-й раз отмечать светлый и скорбный праздник </a:t>
            </a:r>
            <a:r>
              <a:rPr lang="ru-RU" b="0" dirty="0" smtClean="0">
                <a:solidFill>
                  <a:srgbClr val="FF0000"/>
                </a:solidFill>
              </a:rPr>
              <a:t>— День Победы. </a:t>
            </a:r>
            <a:r>
              <a:rPr lang="ru-RU" sz="2700" b="0" dirty="0" smtClean="0">
                <a:solidFill>
                  <a:srgbClr val="FF0000"/>
                </a:solidFill>
              </a:rPr>
              <a:t>Светлый - потому что мы чтим наших героев</a:t>
            </a:r>
            <a:r>
              <a:rPr lang="ru-RU" b="0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2492896"/>
            <a:ext cx="835292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7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65</TotalTime>
  <Words>495</Words>
  <Application>Microsoft Office PowerPoint</Application>
  <PresentationFormat>Экран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 «Детям О Великой Отечественной Войне»</vt:lpstr>
      <vt:lpstr>Презентация PowerPoint</vt:lpstr>
      <vt:lpstr>Каждый год в мае мы отмечает самый светлый для нашей страны праздник День победы в Великой Отечественной войне 1941-1945 годов которая закончилась полной победой нашего народа .  </vt:lpstr>
      <vt:lpstr>День за днем, месяц за месяцем, год за годом солдаты, моряки, летчики, воевали на фронте с фашистами.</vt:lpstr>
      <vt:lpstr>А в тылу, дома их ждали матери, сестры, жены, и не просто ждали, а трудились для фронта. Все мужчины были на войне, и женщинам пришлось взять на свои хрупкие плечи не только заботу о доме, но и выполнять работу за мужчин.</vt:lpstr>
      <vt:lpstr>Нужно было выпускать новые машины, танки, пушки, снаряды. На фронте нужно было чем бить врага, растить хлеб, чтобы кормить армию и своих отцов заменили дети. </vt:lpstr>
      <vt:lpstr>Не просто мы пришли к Победе. Целых четыре года войска гнали врага с нашей земли. Врага - злого, жестокого, кровожадного. И благодаря героизму наших доблестных дедов, воевавших на фронте, и патриотизму наших людей, трудившихся в тылу, мы живем сейчас в мире! А кто скажет, когда мы отмечаем День Победы? </vt:lpstr>
      <vt:lpstr>Презентация PowerPoint</vt:lpstr>
      <vt:lpstr>Это салют в честь всех людей, кто участвовал в этой страшной войне. Кто погиб, и кто вернулся живым. В этом году мы готовится в 75-й раз отмечать светлый и скорбный праздник — День Победы. Светлый - потому что мы чтим наших героев.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«Детям О Великой Отечественной Войне»</dc:title>
  <dc:creator>Hp</dc:creator>
  <cp:lastModifiedBy>Юрик</cp:lastModifiedBy>
  <cp:revision>10</cp:revision>
  <dcterms:created xsi:type="dcterms:W3CDTF">2014-11-20T13:43:02Z</dcterms:created>
  <dcterms:modified xsi:type="dcterms:W3CDTF">2020-04-22T08:59:57Z</dcterms:modified>
</cp:coreProperties>
</file>