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12" y="2780928"/>
            <a:ext cx="8784976" cy="1752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Внедрение бережливых технологий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МАДОУ «Детский сад № 441 «Кузнечик»</a:t>
            </a:r>
            <a:br>
              <a:rPr lang="ru-RU" dirty="0" smtClean="0"/>
            </a:br>
            <a:r>
              <a:rPr lang="ru-RU" sz="2200" dirty="0" smtClean="0"/>
              <a:t>г. Нижний Новгород</a:t>
            </a:r>
            <a:endParaRPr lang="ru-RU" sz="2200" dirty="0"/>
          </a:p>
        </p:txBody>
      </p:sp>
      <p:pic>
        <p:nvPicPr>
          <p:cNvPr id="1026" name="Picture 2" descr="pic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69" y="3717032"/>
            <a:ext cx="4818112" cy="271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Обучение коллектива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Курсы </a:t>
            </a:r>
            <a:r>
              <a:rPr lang="ru-RU" sz="2000" dirty="0"/>
              <a:t>повышения квалификации "Применение бережливых технологий в деятельности работников образовательных организаций", </a:t>
            </a:r>
            <a:r>
              <a:rPr lang="ru-RU" sz="2000" dirty="0" smtClean="0"/>
              <a:t>организованные </a:t>
            </a:r>
            <a:r>
              <a:rPr lang="ru-RU" sz="2000" dirty="0"/>
              <a:t>Нижегородским институтом </a:t>
            </a:r>
            <a:r>
              <a:rPr lang="ru-RU" sz="2000" dirty="0" smtClean="0"/>
              <a:t>развития </a:t>
            </a:r>
            <a:r>
              <a:rPr lang="ru-RU" sz="2000" dirty="0"/>
              <a:t>образования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98116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7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1800" b="1" dirty="0"/>
              <a:t>Реализация проекта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Оптимизация обмена информацией с воспитателями»</a:t>
            </a:r>
            <a:br>
              <a:rPr lang="ru-RU" sz="1800" b="1" dirty="0"/>
            </a:br>
            <a:r>
              <a:rPr lang="ru-RU" sz="1800" b="1" dirty="0"/>
              <a:t>(на примере  передачи  положения о  педагогическом конкурсе  </a:t>
            </a:r>
            <a:r>
              <a:rPr lang="ru-RU" sz="1800" b="1" dirty="0" smtClean="0"/>
              <a:t>)</a:t>
            </a:r>
            <a:endParaRPr lang="ru-RU" sz="1800" b="1" dirty="0"/>
          </a:p>
        </p:txBody>
      </p:sp>
      <p:pic>
        <p:nvPicPr>
          <p:cNvPr id="2051" name="Picture 3" descr="D:\Гарушина\2022-2023 уч год\ниро обучение бережливым\карточка проек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29502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17157" r="26463" b="15901"/>
          <a:stretch/>
        </p:blipFill>
        <p:spPr bwMode="auto">
          <a:xfrm>
            <a:off x="4598074" y="3419346"/>
            <a:ext cx="4222397" cy="296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429750"/>
            <a:ext cx="3384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был направлен на сокращение времени передачи информации методической службой воспитателям и исключения лишних перемещений сотрудниками.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09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0869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Разработка проекта «Оптимизация процесса подготовки и проведения метеонаблюдений у детей дошкольного возраста»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Цель проекта: оптимизировать </a:t>
            </a:r>
            <a:r>
              <a:rPr lang="ru-RU" sz="1800" dirty="0"/>
              <a:t>процесс подготовки и проведения метеонаблюдений у детей дошкольного возраста посредством реализации инструментов бережливого производства, создания метеоплощадки на территории ДОУ и </a:t>
            </a:r>
            <a:r>
              <a:rPr lang="ru-RU" sz="1800" dirty="0" err="1"/>
              <a:t>цифровизации</a:t>
            </a:r>
            <a:r>
              <a:rPr lang="ru-RU" sz="1800" dirty="0"/>
              <a:t> дневников наблюдений.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5" t="17496" r="13175" b="10829"/>
          <a:stretch/>
        </p:blipFill>
        <p:spPr bwMode="auto">
          <a:xfrm>
            <a:off x="251520" y="2708920"/>
            <a:ext cx="4693657" cy="33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28222" r="21834" b="27482"/>
          <a:stretch/>
        </p:blipFill>
        <p:spPr bwMode="auto">
          <a:xfrm>
            <a:off x="3779912" y="3429744"/>
            <a:ext cx="5213568" cy="30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34400" cy="1046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Победа в  конкурсе проектов </a:t>
            </a:r>
            <a:br>
              <a:rPr lang="ru-RU" b="1" dirty="0" smtClean="0"/>
            </a:br>
            <a:r>
              <a:rPr lang="ru-RU" b="1" dirty="0" smtClean="0"/>
              <a:t>«Бережливая инициатива»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t="17999" r="23490" b="15833"/>
          <a:stretch/>
        </p:blipFill>
        <p:spPr bwMode="auto">
          <a:xfrm>
            <a:off x="230736" y="1484784"/>
            <a:ext cx="4341264" cy="30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35072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r="6818"/>
          <a:stretch/>
        </p:blipFill>
        <p:spPr bwMode="auto">
          <a:xfrm>
            <a:off x="4937760" y="1412776"/>
            <a:ext cx="376428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6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Реализация проекта </a:t>
            </a:r>
            <a:r>
              <a:rPr lang="ru-RU" sz="2000" b="1" dirty="0"/>
              <a:t>«Оптимизация процесса подготовки и проведения метеонаблюдений у детей дошкольного возраста»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 марта 2024 года началась реализация проекта победителя конкурса «Бережливая инициатива». На средства гранта была установлена современная метеоплощадка, навигация и визуализация на территории ДОУ и детские планшеты.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99" y="3068960"/>
            <a:ext cx="4596002" cy="344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01" y="2216340"/>
            <a:ext cx="2160240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" y="2435935"/>
            <a:ext cx="3023320" cy="170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53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Конкурс «Лучший бережливый проект»</a:t>
            </a:r>
            <a:br>
              <a:rPr lang="ru-RU" b="1" dirty="0" smtClean="0"/>
            </a:br>
            <a:r>
              <a:rPr lang="ru-RU" b="1" dirty="0" smtClean="0"/>
              <a:t>среди педагогов ДОУ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2112"/>
            <a:ext cx="4608452" cy="3470741"/>
          </a:xfrm>
        </p:spPr>
      </p:pic>
      <p:sp>
        <p:nvSpPr>
          <p:cNvPr id="5" name="Прямоугольник 4"/>
          <p:cNvSpPr/>
          <p:nvPr/>
        </p:nvSpPr>
        <p:spPr>
          <a:xfrm>
            <a:off x="215516" y="134076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ноябре </a:t>
            </a:r>
            <a:r>
              <a:rPr lang="ru-RU" dirty="0" smtClean="0"/>
              <a:t>2023 в </a:t>
            </a:r>
            <a:r>
              <a:rPr lang="ru-RU" dirty="0"/>
              <a:t>нашем учреждении состоялся конкурс «Лучший бережливый проект». Целью конкурса была популяризация использования в ДОУ подходов, принципов, методов и инструментов бережливого производства; сокращение или исключение потерь, с целью повышения эффективности и улучшения качества образовательных услуг в группах ДОУ.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818096"/>
            <a:ext cx="3996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 конкурса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sz="1600" dirty="0"/>
              <a:t>I место - группа № 2 воспитатель Назарова Елена Алексеевна, группа №10 воспитатели: Горбунова Елена Владимировна, Воронина Любовь </a:t>
            </a:r>
            <a:r>
              <a:rPr lang="ru-RU" sz="1600" dirty="0" smtClean="0"/>
              <a:t>Борисовна</a:t>
            </a:r>
            <a:endParaRPr lang="ru-RU" sz="1600" dirty="0"/>
          </a:p>
          <a:p>
            <a:r>
              <a:rPr lang="ru-RU" sz="1600" dirty="0"/>
              <a:t>II место- группа №3 воспитатель </a:t>
            </a:r>
            <a:r>
              <a:rPr lang="ru-RU" sz="1600" dirty="0" err="1"/>
              <a:t>Шарабакина</a:t>
            </a:r>
            <a:r>
              <a:rPr lang="ru-RU" sz="1600" dirty="0"/>
              <a:t> Светлана Георгиевна и инструктор по физической культуре Рябова Полина </a:t>
            </a:r>
            <a:r>
              <a:rPr lang="ru-RU" sz="1600" dirty="0" err="1"/>
              <a:t>Андрияновна</a:t>
            </a:r>
            <a:r>
              <a:rPr lang="ru-RU" sz="1600" dirty="0"/>
              <a:t>, группа №6 воспитатели: Смирнова Галина Сергеевна, Морина Елена </a:t>
            </a:r>
            <a:r>
              <a:rPr lang="ru-RU" sz="1600" dirty="0" smtClean="0"/>
              <a:t>Викторовна</a:t>
            </a:r>
            <a:endParaRPr lang="ru-RU" sz="1600" dirty="0"/>
          </a:p>
          <a:p>
            <a:r>
              <a:rPr lang="ru-RU" sz="1600" dirty="0"/>
              <a:t>III место - группа №9 воспитатели: </a:t>
            </a:r>
            <a:r>
              <a:rPr lang="ru-RU" sz="1600" dirty="0" err="1"/>
              <a:t>Чинова</a:t>
            </a:r>
            <a:r>
              <a:rPr lang="ru-RU" sz="1600" dirty="0"/>
              <a:t> Лариса </a:t>
            </a:r>
            <a:r>
              <a:rPr lang="ru-RU" sz="1600" dirty="0" err="1"/>
              <a:t>Алимпиевна</a:t>
            </a:r>
            <a:r>
              <a:rPr lang="ru-RU" sz="1600" dirty="0"/>
              <a:t>, </a:t>
            </a:r>
            <a:r>
              <a:rPr lang="ru-RU" sz="1600" dirty="0" err="1"/>
              <a:t>Крестова</a:t>
            </a:r>
            <a:r>
              <a:rPr lang="ru-RU" sz="1600" dirty="0"/>
              <a:t> Дарья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6055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«Бережливые технологии с детьми»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открытые </a:t>
            </a:r>
            <a:r>
              <a:rPr lang="ru-RU" b="1" dirty="0"/>
              <a:t>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818" y="1556792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январе 2024 года с целью формирования у воспитанников бережливого мышления в детском саду были проведены открытые занятия. Темами занятий стали: бережное отношение к ресурсам воде, времени, предметам </a:t>
            </a:r>
            <a:r>
              <a:rPr lang="ru-RU" sz="1600" dirty="0"/>
              <a:t>созданными человеком, </a:t>
            </a:r>
            <a:r>
              <a:rPr lang="ru-RU" sz="1600" dirty="0" smtClean="0"/>
              <a:t>знакомство с инструментами бережливых технологий 5</a:t>
            </a:r>
            <a:r>
              <a:rPr lang="en-US" sz="1600" dirty="0" smtClean="0"/>
              <a:t>S</a:t>
            </a:r>
            <a:r>
              <a:rPr lang="ru-RU" sz="1600" dirty="0" smtClean="0"/>
              <a:t>, сортировкой, визуализацией, маркировкой  в группе. 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503712" cy="262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15" y="2695336"/>
            <a:ext cx="3611723" cy="270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94820"/>
            <a:ext cx="1876391" cy="2501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3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Перспективы внедрения бережливых технологий на 2024-2025 учебный год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Участие в конкурсе бережливых проектов «Бережливая инициатив</a:t>
            </a:r>
            <a:r>
              <a:rPr lang="ru-RU" dirty="0" smtClean="0"/>
              <a:t>а» 2024</a:t>
            </a:r>
          </a:p>
          <a:p>
            <a:pPr>
              <a:buFontTx/>
              <a:buChar char="-"/>
            </a:pPr>
            <a:r>
              <a:rPr lang="ru-RU" dirty="0" smtClean="0"/>
              <a:t>Внедрить в </a:t>
            </a:r>
            <a:r>
              <a:rPr lang="ru-RU" dirty="0"/>
              <a:t>образовательный </a:t>
            </a:r>
            <a:r>
              <a:rPr lang="ru-RU" dirty="0" smtClean="0"/>
              <a:t>процесс интерактивный метод обучения </a:t>
            </a:r>
            <a:r>
              <a:rPr lang="ru-RU" dirty="0"/>
              <a:t>бережливому </a:t>
            </a:r>
            <a:r>
              <a:rPr lang="ru-RU" dirty="0" smtClean="0"/>
              <a:t>производству</a:t>
            </a:r>
            <a:r>
              <a:rPr lang="ru-RU" dirty="0"/>
              <a:t> </a:t>
            </a:r>
            <a:r>
              <a:rPr lang="ru-RU" dirty="0" smtClean="0"/>
              <a:t>«Фабрика </a:t>
            </a:r>
            <a:r>
              <a:rPr lang="ru-RU" dirty="0"/>
              <a:t>процессов» (ФП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dirty="0"/>
              <a:t>Продолжать сотрудничать с </a:t>
            </a:r>
            <a:r>
              <a:rPr lang="ru-RU" dirty="0" smtClean="0"/>
              <a:t> учебно-методическим центром </a:t>
            </a:r>
            <a:r>
              <a:rPr lang="ru-RU" dirty="0"/>
              <a:t>бережливых технологий в </a:t>
            </a:r>
            <a:r>
              <a:rPr lang="ru-RU" dirty="0" smtClean="0"/>
              <a:t>образовании при НИРО</a:t>
            </a:r>
          </a:p>
          <a:p>
            <a:pPr>
              <a:buFontTx/>
              <a:buChar char="-"/>
            </a:pPr>
            <a:r>
              <a:rPr lang="ru-RU" dirty="0" smtClean="0"/>
              <a:t>Организовать фестиваль «Бережливые технологии – это интересно!»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79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382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МАДОУ «Детский сад № 441 «Кузнечик» г. Нижний Новгород</vt:lpstr>
      <vt:lpstr>Обучение коллектива</vt:lpstr>
      <vt:lpstr>Реализация проекта  «Оптимизация обмена информацией с воспитателями» (на примере  передачи  положения о  педагогическом конкурсе  )</vt:lpstr>
      <vt:lpstr>Разработка проекта «Оптимизация процесса подготовки и проведения метеонаблюдений у детей дошкольного возраста»</vt:lpstr>
      <vt:lpstr>Победа в  конкурсе проектов  «Бережливая инициатива»</vt:lpstr>
      <vt:lpstr>Реализация проекта «Оптимизация процесса подготовки и проведения метеонаблюдений у детей дошкольного возраста»</vt:lpstr>
      <vt:lpstr>Конкурс «Лучший бережливый проект» среди педагогов ДОУ</vt:lpstr>
      <vt:lpstr>«Бережливые технологии с детьми»  открытые занятия </vt:lpstr>
      <vt:lpstr>Перспективы внедрения бережливых технологий на 2024-2025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№ 441 «Кузнечик» г. Нижний Новгород</dc:title>
  <dc:creator>Нона</dc:creator>
  <cp:lastModifiedBy>Марина</cp:lastModifiedBy>
  <cp:revision>12</cp:revision>
  <dcterms:created xsi:type="dcterms:W3CDTF">2024-06-14T14:58:07Z</dcterms:created>
  <dcterms:modified xsi:type="dcterms:W3CDTF">2024-06-17T14:57:11Z</dcterms:modified>
</cp:coreProperties>
</file>