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6" r:id="rId4"/>
    <p:sldId id="256" r:id="rId5"/>
    <p:sldId id="264" r:id="rId6"/>
    <p:sldId id="270" r:id="rId7"/>
    <p:sldId id="268" r:id="rId8"/>
    <p:sldId id="269" r:id="rId9"/>
    <p:sldId id="262" r:id="rId10"/>
    <p:sldId id="263" r:id="rId11"/>
    <p:sldId id="267" r:id="rId12"/>
    <p:sldId id="25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Презентация для детей   второй младшей группы по </a:t>
            </a:r>
            <a:r>
              <a:rPr lang="ru-RU" b="1" dirty="0" err="1">
                <a:solidFill>
                  <a:srgbClr val="002060"/>
                </a:solidFill>
              </a:rPr>
              <a:t>пдд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9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272808" cy="60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1143000"/>
          </a:xfrm>
        </p:spPr>
        <p:txBody>
          <a:bodyPr/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ИГРАЙ НА ДОРОГЕ!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933160" cy="4896544"/>
          </a:xfrm>
        </p:spPr>
      </p:pic>
    </p:spTree>
    <p:extLst>
      <p:ext uri="{BB962C8B-B14F-4D97-AF65-F5344CB8AC3E}">
        <p14:creationId xmlns:p14="http://schemas.microsoft.com/office/powerpoint/2010/main" val="429322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4494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1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5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048672" cy="4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869160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lvl="0">
              <a:spcBef>
                <a:spcPct val="20000"/>
              </a:spcBef>
            </a:pPr>
            <a:r>
              <a:rPr lang="ru-RU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66487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с давних пор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Детям, друг наш, светофор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 без напряженья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правила движенья.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3" y="2348880"/>
            <a:ext cx="3878453" cy="4032448"/>
          </a:xfrm>
        </p:spPr>
      </p:pic>
      <p:pic>
        <p:nvPicPr>
          <p:cNvPr id="8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348880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val="17437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0057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2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31522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98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6194" cy="64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86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2856"/>
            <a:ext cx="505138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5250"/>
            <a:ext cx="4038600" cy="402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8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837189" cy="58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2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ПЕРЕХОДИ ДОРОГУ ПО ПЕШЕХОДНОМУ ПЕРЕХОДУ!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3682752" cy="4587504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асфальте есть полоски; 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Зеброй их прозвал народ.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ступеньки, только плоский 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81785"/>
            <a:ext cx="4648151" cy="4887575"/>
          </a:xfrm>
        </p:spPr>
      </p:pic>
    </p:spTree>
    <p:extLst>
      <p:ext uri="{BB962C8B-B14F-4D97-AF65-F5344CB8AC3E}">
        <p14:creationId xmlns:p14="http://schemas.microsoft.com/office/powerpoint/2010/main" val="5099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FBA576"/>
      </a:dk1>
      <a:lt1>
        <a:srgbClr val="5ACEF8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33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для детей   второй младшей группы по пдд</vt:lpstr>
      <vt:lpstr>Презентация PowerPoint</vt:lpstr>
      <vt:lpstr>Помогает с давних пор Детям, друг наш, светофор Объяснит без напряженья Детям правила движенья.</vt:lpstr>
      <vt:lpstr>Презентация PowerPoint</vt:lpstr>
      <vt:lpstr>Пешеходный переход</vt:lpstr>
      <vt:lpstr>Презентация PowerPoint</vt:lpstr>
      <vt:lpstr>Презентация PowerPoint</vt:lpstr>
      <vt:lpstr>Презентация PowerPoint</vt:lpstr>
      <vt:lpstr>ПЕРЕХОДИ ДОРОГУ ПО ПЕШЕХОДНОМУ ПЕРЕХОДУ!</vt:lpstr>
      <vt:lpstr>Презентация PowerPoint</vt:lpstr>
      <vt:lpstr>НЕ ИГРАЙ НА ДОРОГЕ!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7</cp:revision>
  <dcterms:created xsi:type="dcterms:W3CDTF">2017-10-17T20:23:12Z</dcterms:created>
  <dcterms:modified xsi:type="dcterms:W3CDTF">2017-10-18T13:45:09Z</dcterms:modified>
</cp:coreProperties>
</file>