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3" r:id="rId4"/>
    <p:sldId id="260" r:id="rId5"/>
    <p:sldId id="262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43" y="2852936"/>
            <a:ext cx="9036496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Как мы жили в октябре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Проходила выставка творческих работ:</a:t>
            </a:r>
            <a:br>
              <a:rPr lang="ru-RU" dirty="0" smtClean="0"/>
            </a:br>
            <a:r>
              <a:rPr lang="ru-RU" dirty="0" smtClean="0"/>
              <a:t>«Что нам осень принесла»</a:t>
            </a:r>
            <a:endParaRPr lang="ru-RU" dirty="0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07504" y="1174157"/>
            <a:ext cx="9036497" cy="5213375"/>
          </a:xfrm>
          <a:prstGeom prst="rect">
            <a:avLst/>
          </a:prstGeom>
          <a:noFill/>
        </p:spPr>
      </p:pic>
      <p:pic>
        <p:nvPicPr>
          <p:cNvPr id="35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36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pic>
        <p:nvPicPr>
          <p:cNvPr id="1026" name="Picture 2" descr="C:\Users\madoy\OneDrive\Рабочий стол\IMG_0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8936" y="3910530"/>
            <a:ext cx="2385400" cy="16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doy\OneDrive\Рабочий стол\IMG_0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7641">
            <a:off x="659889" y="4086007"/>
            <a:ext cx="2199732" cy="16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doy\OneDrive\Рабочий стол\IMG_0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2717">
            <a:off x="6684206" y="4144043"/>
            <a:ext cx="2070446" cy="15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doy\OneDrive\Рабочий стол\IMG_07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79730" y="3825600"/>
            <a:ext cx="2385402" cy="17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doy\OneDrive\Рабочий стол\IMG_0799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6783">
            <a:off x="6439876" y="1766461"/>
            <a:ext cx="2250413" cy="16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doy\OneDrive\Рабочий стол\IMG_07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06" y="1217389"/>
            <a:ext cx="3128608" cy="206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doy\OneDrive\Рабочий стол\IMG_07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1267">
            <a:off x="292589" y="1747812"/>
            <a:ext cx="2350267" cy="16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39952" y="522390"/>
            <a:ext cx="144016" cy="458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C:\Users\madoy\OneDrive\Рабочий стол\IMG_08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647" y="398649"/>
            <a:ext cx="1458614" cy="161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madoy\OneDrive\Рабочий стол\IMG_08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5"/>
            <a:ext cx="2082165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madoy\OneDrive\Рабочий стол\IMG_08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3273" y="495263"/>
            <a:ext cx="1558412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madoy\OneDrive\Рабочий стол\IMG_08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7148" y="525564"/>
            <a:ext cx="1558413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madoy\OneDrive\Рабочий стол\IMG_08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0334">
            <a:off x="4630458" y="2518179"/>
            <a:ext cx="1995089" cy="148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madoy\OneDrive\Рабочий стол\IMG_08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5026">
            <a:off x="2725429" y="2581804"/>
            <a:ext cx="1974215" cy="133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madoy\OneDrive\Рабочий стол\IMG_08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0608">
            <a:off x="858352" y="2558032"/>
            <a:ext cx="1800197" cy="131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madoy\OneDrive\Рабочий стол\IMG_082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4002">
            <a:off x="6665238" y="2789623"/>
            <a:ext cx="1797021" cy="152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madoy\OneDrive\Рабочий стол\IMG_082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0989" y="4265593"/>
            <a:ext cx="1733550" cy="208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madoy\OneDrive\Рабочий стол\IMG_0829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1884" y="4326130"/>
            <a:ext cx="1733549" cy="1967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55340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будни</a:t>
            </a:r>
            <a:endParaRPr lang="ru-RU" dirty="0"/>
          </a:p>
        </p:txBody>
      </p:sp>
      <p:pic>
        <p:nvPicPr>
          <p:cNvPr id="2050" name="Picture 2" descr="C:\Users\madoy\OneDrive\Рабочий стол\IMG_08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4212" cy="16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doy\OneDrive\Рабочий стол\IMG_089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4212" cy="16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doy\OneDrive\Рабочий стол\IMG_08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4212" cy="16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doy\OneDrive\Рабочий стол\IMG_09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4212" cy="16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doy\OneDrive\Рабочий стол\IMG_0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3853" y="4020717"/>
            <a:ext cx="2569467" cy="196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doy\OneDrive\Рабочий стол\IMG_08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6667" y="4041522"/>
            <a:ext cx="2595917" cy="194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adoy\OneDrive\Рабочий стол\IMG_08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5096" y="3297845"/>
            <a:ext cx="2407146" cy="18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madoy\OneDrive\Рабочий стол\IMG_08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6804" y="1334140"/>
            <a:ext cx="2458594" cy="184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madoy\OneDrive\Рабочий стол\IMG_089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4212" cy="16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madoy\OneDrive\Рабочий стол\IMG_089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494212" cy="16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adoy\OneDrive\Рабочий стол\IMG_089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332669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madoy\OneDrive\Рабочий стол\IMG_089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1" y="3325421"/>
            <a:ext cx="3629843" cy="167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5013176"/>
            <a:ext cx="7776864" cy="45259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мы помогали в уборке участка</a:t>
            </a:r>
            <a:endParaRPr lang="ru-RU" dirty="0"/>
          </a:p>
        </p:txBody>
      </p:sp>
      <p:pic>
        <p:nvPicPr>
          <p:cNvPr id="3074" name="Picture 2" descr="C:\Users\madoy\OneDrive\Рабочий стол\IMG_0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08174" y="2322097"/>
            <a:ext cx="3582408" cy="191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doy\OneDrive\Рабочий стол\IMG_0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1320" y="3132133"/>
            <a:ext cx="3511275" cy="21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doy\OneDrive\Рабочий стол\IMG_0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4622" y="2150707"/>
            <a:ext cx="3582410" cy="226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doy\OneDrive\Рабочий стол\IMG_08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25042" y="3126974"/>
            <a:ext cx="3738255" cy="214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f5c92caaa261ea4fb771fda7b874380985d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32</Words>
  <Application>Microsoft Office PowerPoint</Application>
  <PresentationFormat>Экран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Как мы жили в октябре</vt:lpstr>
      <vt:lpstr>Проходила выставка творческих работ: «Что нам осень принесла»</vt:lpstr>
      <vt:lpstr>Презентация PowerPoint</vt:lpstr>
      <vt:lpstr>Наши будни</vt:lpstr>
      <vt:lpstr>Как мы помогали в уборке участка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осени</dc:title>
  <dc:creator>obstinate</dc:creator>
  <dc:description>Шаблон презентации с сайта https://presentation-creation.ru/</dc:description>
  <cp:lastModifiedBy>светлана галкина</cp:lastModifiedBy>
  <cp:revision>262</cp:revision>
  <dcterms:created xsi:type="dcterms:W3CDTF">2018-02-25T09:09:03Z</dcterms:created>
  <dcterms:modified xsi:type="dcterms:W3CDTF">2022-11-20T17:28:42Z</dcterms:modified>
</cp:coreProperties>
</file>