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7772400" cy="141401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Баринова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43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 февраля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отечества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Презентация для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детей старшего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929191" cy="592933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929058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Миномет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307181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121442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3643314"/>
            <a:ext cx="2666998" cy="142874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86082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832" flipH="1">
            <a:off x="6231882" y="595517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328612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0892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Т-64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Плавающий танк ПТ-76</a:t>
            </a:r>
          </a:p>
        </p:txBody>
      </p:sp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143271" cy="18478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Т-90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183">
            <a:off x="320713" y="2732702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89">
            <a:off x="428596" y="642918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857232"/>
            <a:ext cx="4143372" cy="6000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9577">
            <a:off x="145119" y="1306161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574" flipH="1">
            <a:off x="84361" y="4544187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1928826" cy="19145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Шеврон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Пистолет ТТ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Бинокль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21455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Ручная граната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Автомат АК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04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</a:p>
        </p:txBody>
      </p:sp>
      <p:pic>
        <p:nvPicPr>
          <p:cNvPr id="3077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314324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Спуск танка</a:t>
            </a: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857364"/>
            <a:ext cx="128588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Высадка десанта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8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86248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86388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19" y="3143248"/>
            <a:ext cx="4729181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КА-52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МИГ -29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056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МИ-26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103674"/>
            <a:ext cx="69974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</a:p>
        </p:txBody>
      </p:sp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4714908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76">
            <a:off x="7604499" y="4632851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703">
            <a:off x="670876" y="2714504"/>
            <a:ext cx="1727418" cy="3237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57232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</a:p>
        </p:txBody>
      </p:sp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72074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089">
            <a:off x="7697469" y="931325"/>
            <a:ext cx="1214478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</a:rPr>
              <a:t>Ратники Древней Руси</a:t>
            </a: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31239">
            <a:off x="1377356" y="2455333"/>
            <a:ext cx="2143140" cy="4046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Самострел</a:t>
            </a:r>
          </a:p>
        </p:txBody>
      </p:sp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Алебарда</a:t>
            </a: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Чекан</a:t>
            </a: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Топор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714356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</a:p>
        </p:txBody>
      </p:sp>
      <p:pic>
        <p:nvPicPr>
          <p:cNvPr id="1028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08" y="3867911"/>
            <a:ext cx="1428792" cy="2990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521495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Якорь</a:t>
            </a:r>
          </a:p>
        </p:txBody>
      </p:sp>
      <p:pic>
        <p:nvPicPr>
          <p:cNvPr id="1029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1214446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Фонарь</a:t>
            </a:r>
          </a:p>
        </p:txBody>
      </p:sp>
      <p:pic>
        <p:nvPicPr>
          <p:cNvPr id="102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7"/>
            <a:ext cx="1714512" cy="2500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Штурвал</a:t>
            </a:r>
          </a:p>
        </p:txBody>
      </p:sp>
      <p:pic>
        <p:nvPicPr>
          <p:cNvPr id="1027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81933">
            <a:off x="3963038" y="2761598"/>
            <a:ext cx="1578699" cy="241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2066" y="328612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Морской устав</a:t>
            </a:r>
          </a:p>
        </p:txBody>
      </p:sp>
      <p:pic>
        <p:nvPicPr>
          <p:cNvPr id="4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1000132" cy="1500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592933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Песочные часы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7694">
            <a:off x="493907" y="3071000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4165">
            <a:off x="2074046" y="3569500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85795"/>
            <a:ext cx="4357686" cy="60722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1243">
            <a:off x="3018943" y="1018423"/>
            <a:ext cx="2499718" cy="10001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</a:rPr>
              <a:t>Легкая кавалерия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71678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конях преследовала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врага и проводили разведывательные операции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Кавалерийский пистолет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Удила</a:t>
            </a:r>
          </a:p>
        </p:txBody>
      </p:sp>
      <p:pic>
        <p:nvPicPr>
          <p:cNvPr id="7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571876"/>
            <a:ext cx="923924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Стремена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Мушкетон</a:t>
            </a:r>
          </a:p>
        </p:txBody>
      </p:sp>
      <p:sp>
        <p:nvSpPr>
          <p:cNvPr id="14" name="TextBox 13"/>
          <p:cNvSpPr txBox="1"/>
          <p:nvPr/>
        </p:nvSpPr>
        <p:spPr>
          <a:xfrm rot="833740">
            <a:off x="78578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Сабля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4857760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6124"/>
            <a:ext cx="4572000" cy="1571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2955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Аэроплан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520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Броневик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364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Пулемет «Максим»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636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26" y="450057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Победа в бою зависела от того, насколько хорошо армия технически оснащена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037">
            <a:off x="174158" y="301366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428992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00240"/>
            <a:ext cx="2643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Андреевский флаг – главный флаг Военно-морского флота России</a:t>
            </a: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2214578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2643206" cy="1347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Ракетный катер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68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 парусник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Моряки-подводники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428736"/>
            <a:ext cx="2500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Торпедная атака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494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Ракетный залп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285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</vt:lpstr>
      <vt:lpstr>Презентация PowerPoint</vt:lpstr>
      <vt:lpstr>Былинные богатыри</vt:lpstr>
      <vt:lpstr>Ратники Древней Руси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7</cp:lastModifiedBy>
  <cp:revision>100</cp:revision>
  <dcterms:modified xsi:type="dcterms:W3CDTF">2008-06-04T21:07:49Z</dcterms:modified>
</cp:coreProperties>
</file>