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15" autoAdjust="0"/>
    <p:restoredTop sz="86380" autoAdjust="0"/>
  </p:normalViewPr>
  <p:slideViewPr>
    <p:cSldViewPr>
      <p:cViewPr varScale="1">
        <p:scale>
          <a:sx n="73" d="100"/>
          <a:sy n="73" d="100"/>
        </p:scale>
        <p:origin x="-9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E4554-79E2-4429-A8F0-EDFCDC0D80D4}" type="datetimeFigureOut">
              <a:rPr lang="ru-RU" smtClean="0"/>
              <a:pPr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D4A17-5FA2-47F8-8998-F21BB521E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3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audio" Target="../media/audio2.wav"/><Relationship Id="rId7" Type="http://schemas.openxmlformats.org/officeDocument/2006/relationships/image" Target="../media/image1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../media/audio2.wav"/><Relationship Id="rId7" Type="http://schemas.openxmlformats.org/officeDocument/2006/relationships/image" Target="../media/image2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3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gif"/><Relationship Id="rId3" Type="http://schemas.openxmlformats.org/officeDocument/2006/relationships/audio" Target="../media/audio4.wav"/><Relationship Id="rId7" Type="http://schemas.openxmlformats.org/officeDocument/2006/relationships/image" Target="../media/image27.png"/><Relationship Id="rId12" Type="http://schemas.openxmlformats.org/officeDocument/2006/relationships/image" Target="../media/image3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1.gif"/><Relationship Id="rId5" Type="http://schemas.openxmlformats.org/officeDocument/2006/relationships/image" Target="../media/image3.jpeg"/><Relationship Id="rId10" Type="http://schemas.openxmlformats.org/officeDocument/2006/relationships/image" Target="../media/image30.gif"/><Relationship Id="rId4" Type="http://schemas.openxmlformats.org/officeDocument/2006/relationships/audio" Target="../media/audio3.wav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Интерактивная игра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 ОСЕНЬ»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611560" y="5157192"/>
            <a:ext cx="3312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28588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МБДОУ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128588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"Детский сад  № 434 "Родничок"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128588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город  Нижний Новгород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128588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128588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Петрова Ирина Валерьевна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" name="Picture 2" descr="C:\Users\user\Desktop\7de67beac1f358c9cc6319a1b0c3de9f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772816"/>
            <a:ext cx="4608512" cy="27363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бывает осенью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Vintage-Printable-Maple-Leav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412776"/>
            <a:ext cx="2160240" cy="1872208"/>
          </a:xfrm>
          <a:prstGeom prst="rect">
            <a:avLst/>
          </a:prstGeom>
          <a:noFill/>
        </p:spPr>
      </p:pic>
      <p:pic>
        <p:nvPicPr>
          <p:cNvPr id="1028" name="Picture 4" descr="C:\Users\user\Desktop\1757138dfe105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005064"/>
            <a:ext cx="2160240" cy="1944216"/>
          </a:xfrm>
          <a:prstGeom prst="rect">
            <a:avLst/>
          </a:prstGeom>
          <a:noFill/>
        </p:spPr>
      </p:pic>
      <p:pic>
        <p:nvPicPr>
          <p:cNvPr id="1029" name="Picture 5" descr="C:\Users\user\Desktop\fall-leaves-and-pumpkins-border-png-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077072"/>
            <a:ext cx="2304256" cy="2160240"/>
          </a:xfrm>
          <a:prstGeom prst="rect">
            <a:avLst/>
          </a:prstGeom>
          <a:noFill/>
        </p:spPr>
      </p:pic>
      <p:pic>
        <p:nvPicPr>
          <p:cNvPr id="1030" name="Picture 6" descr="C:\Users\user\Desktop\яяз дети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1556792"/>
            <a:ext cx="2448272" cy="1872208"/>
          </a:xfrm>
          <a:prstGeom prst="rect">
            <a:avLst/>
          </a:prstGeom>
          <a:noFill/>
        </p:spPr>
      </p:pic>
      <p:pic>
        <p:nvPicPr>
          <p:cNvPr id="1031" name="Picture 7" descr="C:\Users\user\Desktop\fd3da1f2da4ecf8d571f6be74ad2d4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3779912" y="4005064"/>
            <a:ext cx="2304256" cy="2088232"/>
          </a:xfrm>
          <a:prstGeom prst="rect">
            <a:avLst/>
          </a:prstGeom>
          <a:noFill/>
        </p:spPr>
      </p:pic>
      <p:pic>
        <p:nvPicPr>
          <p:cNvPr id="1032" name="Picture 8" descr="C:\Users\user\Desktop\800px_COLOURBOX655738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1484784"/>
            <a:ext cx="2088232" cy="20882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848872" cy="706090"/>
          </a:xfrm>
        </p:spPr>
        <p:txBody>
          <a:bodyPr>
            <a:prstTxWarp prst="textWave1">
              <a:avLst/>
            </a:prstTxWarp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Осенняя прогулка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29036562a73222b1abd8ee555a6cacf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268760"/>
            <a:ext cx="230425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hello_html_m340e01e.jpg"/>
          <p:cNvPicPr>
            <a:picLocks noChangeAspect="1" noChangeArrowheads="1"/>
          </p:cNvPicPr>
          <p:nvPr/>
        </p:nvPicPr>
        <p:blipFill>
          <a:blip r:embed="rId6" cstate="print"/>
          <a:srcRect t="3030" r="6250" b="9091"/>
          <a:stretch>
            <a:fillRect/>
          </a:stretch>
        </p:blipFill>
        <p:spPr bwMode="auto">
          <a:xfrm>
            <a:off x="6228184" y="3861048"/>
            <a:ext cx="216024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esktop\depositphotos_13432063-stock-illustration-vector-yellow-boots.jpg"/>
          <p:cNvPicPr>
            <a:picLocks noChangeAspect="1" noChangeArrowheads="1"/>
          </p:cNvPicPr>
          <p:nvPr/>
        </p:nvPicPr>
        <p:blipFill>
          <a:blip r:embed="rId7" cstate="print"/>
          <a:srcRect l="3358" t="7143" r="5987" b="10714"/>
          <a:stretch>
            <a:fillRect/>
          </a:stretch>
        </p:blipFill>
        <p:spPr bwMode="auto">
          <a:xfrm>
            <a:off x="3563888" y="1196752"/>
            <a:ext cx="244827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ser\Desktop\136486982_2374021_0_14baa3_52fa64ac_orig_1_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3861048"/>
            <a:ext cx="2448272" cy="2296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C:\Users\user\Desktop\pngtree-hat-png-clipart_1288941.jpg"/>
          <p:cNvPicPr>
            <a:picLocks noChangeAspect="1" noChangeArrowheads="1"/>
          </p:cNvPicPr>
          <p:nvPr/>
        </p:nvPicPr>
        <p:blipFill>
          <a:blip r:embed="rId9" cstate="print"/>
          <a:srcRect t="19231" r="9677" b="19231"/>
          <a:stretch>
            <a:fillRect/>
          </a:stretch>
        </p:blipFill>
        <p:spPr bwMode="auto">
          <a:xfrm>
            <a:off x="6444208" y="1196752"/>
            <a:ext cx="201622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user\Desktop\kisspng-slipper-sandal-flip-flops-children-s-shoes-boy-sandals-5a90edaa3275a5.2383757315194474662067.jpg"/>
          <p:cNvPicPr>
            <a:picLocks noChangeAspect="1" noChangeArrowheads="1"/>
          </p:cNvPicPr>
          <p:nvPr/>
        </p:nvPicPr>
        <p:blipFill>
          <a:blip r:embed="rId10" cstate="print"/>
          <a:srcRect l="5000" t="20455" r="22500" b="22727"/>
          <a:stretch>
            <a:fillRect/>
          </a:stretch>
        </p:blipFill>
        <p:spPr bwMode="auto">
          <a:xfrm>
            <a:off x="755576" y="4077072"/>
            <a:ext cx="208823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840760" cy="634082"/>
          </a:xfrm>
        </p:spPr>
        <p:txBody>
          <a:bodyPr>
            <a:prstTxWarp prst="textChevron">
              <a:avLst/>
            </a:prstTxWarp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Покажи  осень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908720"/>
            <a:ext cx="3312368" cy="2448272"/>
          </a:xfrm>
          <a:prstGeom prst="rect">
            <a:avLst/>
          </a:prstGeom>
          <a:noFill/>
        </p:spPr>
      </p:pic>
      <p:pic>
        <p:nvPicPr>
          <p:cNvPr id="1027" name="Picture 3" descr="C:\Users\user\Desktop\zimnyaya_progulka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980728"/>
            <a:ext cx="3600400" cy="2520280"/>
          </a:xfrm>
          <a:prstGeom prst="rect">
            <a:avLst/>
          </a:prstGeom>
          <a:noFill/>
        </p:spPr>
      </p:pic>
      <p:pic>
        <p:nvPicPr>
          <p:cNvPr id="1028" name="Picture 4" descr="C:\Users\user\Desktop\kartinki-osen-dla-detskogo-sada-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3645024"/>
            <a:ext cx="3456384" cy="2808312"/>
          </a:xfrm>
          <a:prstGeom prst="rect">
            <a:avLst/>
          </a:prstGeom>
          <a:noFill/>
        </p:spPr>
      </p:pic>
      <p:pic>
        <p:nvPicPr>
          <p:cNvPr id="1029" name="Picture 5" descr="C:\Users\user\Desktop\44fe50d4bbdf8c1271900d18fc91ecf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3717032"/>
            <a:ext cx="3384376" cy="28803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840760" cy="634082"/>
          </a:xfrm>
        </p:spPr>
        <p:txBody>
          <a:bodyPr>
            <a:prstTxWarp prst="textChevron">
              <a:avLst/>
            </a:prstTxWarp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Покажи  овощи  зеленого цвета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user\Desktop\57594e9f58aba15534db1e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980728"/>
            <a:ext cx="2088233" cy="2016224"/>
          </a:xfrm>
          <a:prstGeom prst="rect">
            <a:avLst/>
          </a:prstGeom>
          <a:noFill/>
        </p:spPr>
      </p:pic>
      <p:pic>
        <p:nvPicPr>
          <p:cNvPr id="5" name="Picture 4" descr="C:\Users\user\Desktop\depositphotos_102095740-stock-illustration-cabbage-vector-object.jpg"/>
          <p:cNvPicPr>
            <a:picLocks noChangeAspect="1" noChangeArrowheads="1"/>
          </p:cNvPicPr>
          <p:nvPr/>
        </p:nvPicPr>
        <p:blipFill>
          <a:blip r:embed="rId6" cstate="print"/>
          <a:srcRect l="9623" t="15350" r="8764" b="12201"/>
          <a:stretch>
            <a:fillRect/>
          </a:stretch>
        </p:blipFill>
        <p:spPr bwMode="auto">
          <a:xfrm>
            <a:off x="6372200" y="3717032"/>
            <a:ext cx="2160240" cy="2232248"/>
          </a:xfrm>
          <a:prstGeom prst="rect">
            <a:avLst/>
          </a:prstGeom>
          <a:noFill/>
        </p:spPr>
      </p:pic>
      <p:pic>
        <p:nvPicPr>
          <p:cNvPr id="6" name="Picture 5" descr="C:\Users\user\Desktop\luk.jpg"/>
          <p:cNvPicPr>
            <a:picLocks noChangeAspect="1" noChangeArrowheads="1"/>
          </p:cNvPicPr>
          <p:nvPr/>
        </p:nvPicPr>
        <p:blipFill>
          <a:blip r:embed="rId7" cstate="print"/>
          <a:srcRect l="24571" t="9532" r="30313" b="5157"/>
          <a:stretch>
            <a:fillRect/>
          </a:stretch>
        </p:blipFill>
        <p:spPr bwMode="auto">
          <a:xfrm>
            <a:off x="539552" y="908720"/>
            <a:ext cx="2520280" cy="2088232"/>
          </a:xfrm>
          <a:prstGeom prst="rect">
            <a:avLst/>
          </a:prstGeom>
          <a:noFill/>
        </p:spPr>
      </p:pic>
      <p:pic>
        <p:nvPicPr>
          <p:cNvPr id="1030" name="Picture 6" descr="C:\Users\user\Desktop\gettyimages-122596833-1024x1024.jpg"/>
          <p:cNvPicPr>
            <a:picLocks noChangeAspect="1" noChangeArrowheads="1"/>
          </p:cNvPicPr>
          <p:nvPr/>
        </p:nvPicPr>
        <p:blipFill>
          <a:blip r:embed="rId8" cstate="print"/>
          <a:srcRect l="18457" t="5769" r="14637" b="7694"/>
          <a:stretch>
            <a:fillRect/>
          </a:stretch>
        </p:blipFill>
        <p:spPr bwMode="auto">
          <a:xfrm>
            <a:off x="3707904" y="3645024"/>
            <a:ext cx="2376264" cy="2160240"/>
          </a:xfrm>
          <a:prstGeom prst="rect">
            <a:avLst/>
          </a:prstGeom>
          <a:noFill/>
        </p:spPr>
      </p:pic>
      <p:pic>
        <p:nvPicPr>
          <p:cNvPr id="1032" name="Picture 8" descr="C:\Users\user\Desktop\1341200121542bb20f6a19a1844140738f479e438913_b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3861048"/>
            <a:ext cx="2520280" cy="2376264"/>
          </a:xfrm>
          <a:prstGeom prst="rect">
            <a:avLst/>
          </a:prstGeom>
          <a:noFill/>
        </p:spPr>
      </p:pic>
      <p:pic>
        <p:nvPicPr>
          <p:cNvPr id="1033" name="Picture 9" descr="C:\Users\user\Desktop\800px_COLOURBOX211441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7864" y="980728"/>
            <a:ext cx="2808312" cy="20162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200800" cy="634082"/>
          </a:xfrm>
        </p:spPr>
        <p:txBody>
          <a:bodyPr>
            <a:prstTxWarp prst="textChevron">
              <a:avLst/>
            </a:prstTxWarp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покажи овощи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010837_138368931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139952" y="4221088"/>
            <a:ext cx="1944216" cy="1944216"/>
          </a:xfrm>
          <a:prstGeom prst="rect">
            <a:avLst/>
          </a:prstGeom>
          <a:noFill/>
        </p:spPr>
      </p:pic>
      <p:pic>
        <p:nvPicPr>
          <p:cNvPr id="2052" name="Picture 4" descr="C:\Users\user\Desktop\carrot-2985399__48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3284984"/>
            <a:ext cx="2051720" cy="2050800"/>
          </a:xfrm>
          <a:prstGeom prst="rect">
            <a:avLst/>
          </a:prstGeom>
          <a:noFill/>
        </p:spPr>
      </p:pic>
      <p:pic>
        <p:nvPicPr>
          <p:cNvPr id="2055" name="Picture 7" descr="C:\Users\user\Desktop\42-cabbage-png-imag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780928"/>
            <a:ext cx="2010776" cy="1368152"/>
          </a:xfrm>
          <a:prstGeom prst="rect">
            <a:avLst/>
          </a:prstGeom>
          <a:noFill/>
        </p:spPr>
      </p:pic>
      <p:pic>
        <p:nvPicPr>
          <p:cNvPr id="2056" name="Picture 8" descr="C:\Users\user\Desktop\chili-drawing-red-bell-pepper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1268760"/>
            <a:ext cx="1836711" cy="1008112"/>
          </a:xfrm>
          <a:prstGeom prst="rect">
            <a:avLst/>
          </a:prstGeom>
          <a:noFill/>
        </p:spPr>
      </p:pic>
      <p:pic>
        <p:nvPicPr>
          <p:cNvPr id="16" name="Рисунок 15" descr="0_1864b_e2c62d6b_XL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1560" y="1268760"/>
            <a:ext cx="2548377" cy="1695451"/>
          </a:xfrm>
          <a:prstGeom prst="rect">
            <a:avLst/>
          </a:prstGeom>
        </p:spPr>
      </p:pic>
      <p:pic>
        <p:nvPicPr>
          <p:cNvPr id="17" name="Рисунок 16" descr="0_1868f_2d2ecc0_XL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444208" y="1196752"/>
            <a:ext cx="1557335" cy="1537214"/>
          </a:xfrm>
          <a:prstGeom prst="rect">
            <a:avLst/>
          </a:prstGeom>
        </p:spPr>
      </p:pic>
      <p:pic>
        <p:nvPicPr>
          <p:cNvPr id="18" name="Рисунок 17" descr="plum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411760" y="2636912"/>
            <a:ext cx="1905000" cy="1466850"/>
          </a:xfrm>
          <a:prstGeom prst="rect">
            <a:avLst/>
          </a:prstGeom>
        </p:spPr>
      </p:pic>
      <p:pic>
        <p:nvPicPr>
          <p:cNvPr id="11" name="Рисунок 10" descr="tenfoods-tomato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043608" y="4077072"/>
            <a:ext cx="1838325" cy="1905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35</Words>
  <Application>Microsoft Office PowerPoint</Application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 Интерактивная игра « ОСЕНЬ»</vt:lpstr>
      <vt:lpstr> Что бывает осенью</vt:lpstr>
      <vt:lpstr> Осенняя прогулка</vt:lpstr>
      <vt:lpstr>Покажи  осень</vt:lpstr>
      <vt:lpstr>Покажи  овощи  зеленого цвета</vt:lpstr>
      <vt:lpstr>  покажи овощи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44</cp:revision>
  <dcterms:created xsi:type="dcterms:W3CDTF">2019-08-01T18:58:09Z</dcterms:created>
  <dcterms:modified xsi:type="dcterms:W3CDTF">2019-08-02T19:58:41Z</dcterms:modified>
</cp:coreProperties>
</file>