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5" r:id="rId6"/>
    <p:sldId id="259" r:id="rId7"/>
    <p:sldId id="260" r:id="rId8"/>
    <p:sldId id="261" r:id="rId9"/>
    <p:sldId id="264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506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66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07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148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107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240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803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43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234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487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95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1CDAE-C2EB-4F32-9155-BA73F5956109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D8340-0108-4B9B-A253-096C7CEB44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5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2933130"/>
            <a:ext cx="11948160" cy="3924870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Autofit/>
          </a:bodyPr>
          <a:lstStyle/>
          <a:p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</a:t>
            </a:r>
            <a:b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«Играем пальчиками-развиваем речь»</a:t>
            </a:r>
            <a:endParaRPr lang="ru-RU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31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716" y="982640"/>
            <a:ext cx="8602639" cy="519432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356" y="3810513"/>
            <a:ext cx="2961563" cy="288448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8490" y="1119116"/>
            <a:ext cx="9799092" cy="389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32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 ребенка находится на кончиках его </a:t>
            </a:r>
            <a:r>
              <a:rPr lang="ru-RU" sz="32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пальцев»</a:t>
            </a:r>
            <a:r>
              <a:rPr lang="ru-RU" sz="3200" b="1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 А. Сухомлинский</a:t>
            </a:r>
            <a:r>
              <a:rPr lang="ru-RU" sz="32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endParaRPr lang="ru-RU" sz="3200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Рука – это инструмент всех инструментов</a:t>
            </a:r>
            <a:r>
              <a:rPr lang="ru-RU" sz="32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(Аристотель)</a:t>
            </a: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32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"Рука – это своего рода внешний </a:t>
            </a:r>
            <a:r>
              <a:rPr lang="ru-RU" sz="32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мозг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 (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Кант)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77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4360" y="533400"/>
            <a:ext cx="9906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Пальчиковые игры развивают </a:t>
            </a:r>
            <a:r>
              <a:rPr lang="ru-RU" sz="4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мозг ребенка в </a:t>
            </a:r>
            <a:r>
              <a:rPr lang="ru-RU" sz="4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целом </a:t>
            </a:r>
            <a:r>
              <a:rPr lang="ru-RU" sz="4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а </a:t>
            </a:r>
            <a:r>
              <a:rPr lang="ru-RU" sz="4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главное  стимулируют </a:t>
            </a:r>
            <a:r>
              <a:rPr lang="ru-RU" sz="4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речи</a:t>
            </a:r>
            <a:r>
              <a:rPr lang="ru-RU" sz="4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Чем лучше работают </a:t>
            </a:r>
            <a:r>
              <a:rPr lang="ru-RU" sz="4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пальцы и вся кисть</a:t>
            </a:r>
            <a:r>
              <a:rPr lang="ru-RU" sz="4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тем лучше ребенок говорит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rgbClr val="3F3F3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560" y="3089910"/>
            <a:ext cx="36004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5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7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6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4800" y="304502"/>
            <a:ext cx="113233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является ведущим видом деятельности в дошкольном возрасте.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Игра-один из лучших способов развития речи малыша.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доставляет ребенку удовольствие и радость ,  включая в работу эмоциональную память.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920" y="4472940"/>
            <a:ext cx="3180080" cy="238506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" y="4274820"/>
            <a:ext cx="2026920" cy="255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игры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домике сидит волчок.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глядит на нас в «глазок».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дверку приоткрыть,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 пальчик укусить.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больно , то немножко,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Разотри скорей ладошку!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101" y="1690688"/>
            <a:ext cx="4118867" cy="340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6384" y="566928"/>
            <a:ext cx="10567416" cy="62910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Избушка на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лужочке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Двери на замочке.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Ключик быстро подберем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избушку отопрем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Отряхнем ладошки,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Отдохнем немножко.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520" y="384048"/>
            <a:ext cx="4526280" cy="362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9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02436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Жили были дед да баба.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была у них курочка Ряба.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Снесла курочка яичко , да не простое , а золотое.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Дед бил-бил, не разбил.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Баба била-била ,не разбила.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Мышка бежала , хвостиком махнула,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Яичко упало- и разбилось.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Дед плачет  , баба плачет ,а курочка кудахчет.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 плачь дед, не плачь баба , снесу я вам яичко не золотое ,а простое»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193" y="182880"/>
            <a:ext cx="3064327" cy="377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23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Пальчиковые игры влияют на: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Правильное звукопроизношение;</a:t>
            </a:r>
          </a:p>
          <a:p>
            <a:r>
              <a:rPr lang="ru-RU" dirty="0" smtClean="0"/>
              <a:t>Умение быстро и четко говорить;</a:t>
            </a:r>
          </a:p>
          <a:p>
            <a:r>
              <a:rPr lang="ru-RU" dirty="0" smtClean="0"/>
              <a:t>Совершенствуется память;</a:t>
            </a:r>
          </a:p>
          <a:p>
            <a:r>
              <a:rPr lang="ru-RU" dirty="0" smtClean="0"/>
              <a:t>Развивается воображение;</a:t>
            </a:r>
          </a:p>
          <a:p>
            <a:r>
              <a:rPr lang="ru-RU" dirty="0" smtClean="0"/>
              <a:t>Развивается способность согласовывать движения и речь.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782" y="986314"/>
            <a:ext cx="4119618" cy="21988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62" y="4450229"/>
            <a:ext cx="3190138" cy="228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2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76656"/>
            <a:ext cx="10896600" cy="55003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игры-залог правильной и красивой речи!</a:t>
            </a:r>
          </a:p>
          <a:p>
            <a:pPr marL="0" indent="0" algn="ctr">
              <a:buNone/>
            </a:pP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Играйте 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и получайте удовольствие от этих игр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 algn="ctr">
              <a:buNone/>
            </a:pP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4329807"/>
            <a:ext cx="10058400" cy="238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8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208</Words>
  <Application>Microsoft Office PowerPoint</Application>
  <PresentationFormat>Широкоэкранный</PresentationFormat>
  <Paragraphs>36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Мастер-класс «Играем пальчиками-развиваем речь»</vt:lpstr>
      <vt:lpstr>Презентация PowerPoint</vt:lpstr>
      <vt:lpstr>Презентация PowerPoint</vt:lpstr>
      <vt:lpstr>Презентация PowerPoint</vt:lpstr>
      <vt:lpstr>Презентация PowerPoint</vt:lpstr>
      <vt:lpstr>Пальчиковые игры</vt:lpstr>
      <vt:lpstr>Презентация PowerPoint</vt:lpstr>
      <vt:lpstr>Презентация PowerPoint</vt:lpstr>
      <vt:lpstr>Пальчиковые игры влияют на: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«Играем пальчиками-развиваем речь»</dc:title>
  <dc:creator>Андрей</dc:creator>
  <cp:lastModifiedBy>Серега</cp:lastModifiedBy>
  <cp:revision>25</cp:revision>
  <dcterms:created xsi:type="dcterms:W3CDTF">2017-11-26T13:47:15Z</dcterms:created>
  <dcterms:modified xsi:type="dcterms:W3CDTF">2018-02-05T19:11:29Z</dcterms:modified>
</cp:coreProperties>
</file>