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82" autoAdjust="0"/>
    <p:restoredTop sz="94660"/>
  </p:normalViewPr>
  <p:slideViewPr>
    <p:cSldViewPr>
      <p:cViewPr>
        <p:scale>
          <a:sx n="66" d="100"/>
          <a:sy n="66" d="100"/>
        </p:scale>
        <p:origin x="-13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</a:rPr>
              <a:t>Диагностика</a:t>
            </a:r>
            <a:r>
              <a:rPr lang="ru-RU" baseline="0" dirty="0" smtClean="0">
                <a:solidFill>
                  <a:srgbClr val="002060"/>
                </a:solidFill>
              </a:rPr>
              <a:t> по методике Т. Н. </a:t>
            </a:r>
            <a:r>
              <a:rPr lang="ru-RU" baseline="0" dirty="0" err="1" smtClean="0">
                <a:solidFill>
                  <a:srgbClr val="002060"/>
                </a:solidFill>
              </a:rPr>
              <a:t>Дороновой</a:t>
            </a:r>
            <a:r>
              <a:rPr lang="ru-RU" baseline="0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0%</c:formatCode>
                <c:ptCount val="3"/>
                <c:pt idx="0">
                  <c:v>0.4</c:v>
                </c:pt>
                <c:pt idx="1">
                  <c:v>0.27</c:v>
                </c:pt>
                <c:pt idx="2">
                  <c:v>0.33000000000000035</c:v>
                </c:pt>
              </c:numCache>
            </c:numRef>
          </c:val>
        </c:ser>
        <c:overlap val="100"/>
        <c:axId val="115291264"/>
        <c:axId val="115292800"/>
      </c:barChart>
      <c:catAx>
        <c:axId val="115291264"/>
        <c:scaling>
          <c:orientation val="minMax"/>
        </c:scaling>
        <c:axPos val="b"/>
        <c:numFmt formatCode="General" sourceLinked="1"/>
        <c:tickLblPos val="nextTo"/>
        <c:crossAx val="115292800"/>
        <c:crosses val="autoZero"/>
        <c:auto val="1"/>
        <c:lblAlgn val="ctr"/>
        <c:lblOffset val="100"/>
      </c:catAx>
      <c:valAx>
        <c:axId val="115292800"/>
        <c:scaling>
          <c:orientation val="minMax"/>
        </c:scaling>
        <c:axPos val="l"/>
        <c:majorGridlines/>
        <c:numFmt formatCode="0%" sourceLinked="1"/>
        <c:tickLblPos val="nextTo"/>
        <c:crossAx val="1152912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Диагностика</a:t>
            </a:r>
            <a:r>
              <a:rPr lang="ru-RU" baseline="0" dirty="0" smtClean="0"/>
              <a:t> по методике </a:t>
            </a:r>
            <a:r>
              <a:rPr lang="ru-RU" baseline="0" dirty="0" err="1" smtClean="0"/>
              <a:t>ТН.Дороновой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  <c:showLeaderLines val="1"/>
          </c:dLbls>
          <c:cat>
            <c:numRef>
              <c:f>Лист1!$A$2:$A$5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0.2</c:v>
                </c:pt>
                <c:pt idx="2">
                  <c:v>0.25</c:v>
                </c:pt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0.2</c:v>
                </c:pt>
                <c:pt idx="2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Столбец12</c:v>
                </c:pt>
              </c:strCache>
            </c:strRef>
          </c:tx>
          <c:cat>
            <c:numRef>
              <c:f>Лист1!$A$2:$A$5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0.2</c:v>
                </c:pt>
                <c:pt idx="2">
                  <c:v>0.25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D557A8-AE43-47A0-B8D3-8E75661F2A0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7FD244-EE32-48ED-A4D3-C2A698E631F5}">
      <dgm:prSet phldrT="[Текст]" custT="1"/>
      <dgm:spPr/>
      <dgm:t>
        <a:bodyPr/>
        <a:lstStyle/>
        <a:p>
          <a:r>
            <a:rPr lang="ru-RU" sz="1400" dirty="0" smtClean="0"/>
            <a:t>создать условия для игровой и речевой  деятельности детей  в группе и на участке; атмосферу радости и удовольствия</a:t>
          </a:r>
          <a:r>
            <a:rPr lang="ru-RU" sz="1200" dirty="0" smtClean="0"/>
            <a:t>;                                                                                                                                              </a:t>
          </a:r>
          <a:endParaRPr lang="ru-RU" sz="1200" dirty="0"/>
        </a:p>
      </dgm:t>
    </dgm:pt>
    <dgm:pt modelId="{13F8B5DA-E616-44ED-82C0-4E285A840247}" type="parTrans" cxnId="{A831B44D-2C69-4BA9-933B-4A1451013663}">
      <dgm:prSet/>
      <dgm:spPr/>
      <dgm:t>
        <a:bodyPr/>
        <a:lstStyle/>
        <a:p>
          <a:endParaRPr lang="ru-RU"/>
        </a:p>
      </dgm:t>
    </dgm:pt>
    <dgm:pt modelId="{F44BD6AB-E99F-4A53-96D6-1809EFD8E95E}" type="sibTrans" cxnId="{A831B44D-2C69-4BA9-933B-4A1451013663}">
      <dgm:prSet/>
      <dgm:spPr/>
      <dgm:t>
        <a:bodyPr/>
        <a:lstStyle/>
        <a:p>
          <a:endParaRPr lang="ru-RU"/>
        </a:p>
      </dgm:t>
    </dgm:pt>
    <dgm:pt modelId="{19646F81-A699-4824-8703-BF60E019A446}">
      <dgm:prSet custT="1"/>
      <dgm:spPr/>
      <dgm:t>
        <a:bodyPr/>
        <a:lstStyle/>
        <a:p>
          <a:r>
            <a:rPr lang="ru-RU" sz="1400" dirty="0" smtClean="0"/>
            <a:t> развивать познавательную и речевую активность дошкольников</a:t>
          </a:r>
          <a:endParaRPr lang="ru-RU" sz="1400" dirty="0"/>
        </a:p>
      </dgm:t>
    </dgm:pt>
    <dgm:pt modelId="{6001601E-E1FC-4CC0-9D77-3F3F049672D2}" type="parTrans" cxnId="{C8F76EEA-4432-4D47-8066-4B40CC1D1BF5}">
      <dgm:prSet/>
      <dgm:spPr/>
      <dgm:t>
        <a:bodyPr/>
        <a:lstStyle/>
        <a:p>
          <a:endParaRPr lang="ru-RU"/>
        </a:p>
      </dgm:t>
    </dgm:pt>
    <dgm:pt modelId="{7BF27A33-AB65-4A67-8E75-4841FC62BF0B}" type="sibTrans" cxnId="{C8F76EEA-4432-4D47-8066-4B40CC1D1BF5}">
      <dgm:prSet/>
      <dgm:spPr/>
      <dgm:t>
        <a:bodyPr/>
        <a:lstStyle/>
        <a:p>
          <a:endParaRPr lang="ru-RU"/>
        </a:p>
      </dgm:t>
    </dgm:pt>
    <dgm:pt modelId="{A241E29F-3FB6-489C-988F-443FF4E4F072}">
      <dgm:prSet custT="1"/>
      <dgm:spPr/>
      <dgm:t>
        <a:bodyPr/>
        <a:lstStyle/>
        <a:p>
          <a:r>
            <a:rPr lang="ru-RU" sz="1400" dirty="0" smtClean="0"/>
            <a:t>повышать коммуникативные возможности, самостоятельность, инициативу</a:t>
          </a:r>
          <a:endParaRPr lang="ru-RU" sz="1400" dirty="0"/>
        </a:p>
      </dgm:t>
    </dgm:pt>
    <dgm:pt modelId="{6F6AB77C-6A02-439C-80B1-639D24B849C9}" type="parTrans" cxnId="{2F22CF15-AFBE-4B21-B8D5-0C8E1434035F}">
      <dgm:prSet/>
      <dgm:spPr/>
      <dgm:t>
        <a:bodyPr/>
        <a:lstStyle/>
        <a:p>
          <a:endParaRPr lang="ru-RU"/>
        </a:p>
      </dgm:t>
    </dgm:pt>
    <dgm:pt modelId="{9F11FCE1-3CBB-4DF9-9A75-C6A8FFFA63A7}" type="sibTrans" cxnId="{2F22CF15-AFBE-4B21-B8D5-0C8E1434035F}">
      <dgm:prSet/>
      <dgm:spPr/>
      <dgm:t>
        <a:bodyPr/>
        <a:lstStyle/>
        <a:p>
          <a:endParaRPr lang="ru-RU"/>
        </a:p>
      </dgm:t>
    </dgm:pt>
    <dgm:pt modelId="{FE3BFB5A-808F-4946-A953-2EFFB4ADFD4A}">
      <dgm:prSet custT="1"/>
      <dgm:spPr/>
      <dgm:t>
        <a:bodyPr/>
        <a:lstStyle/>
        <a:p>
          <a:r>
            <a:rPr lang="ru-RU" sz="1400" dirty="0" smtClean="0"/>
            <a:t> привлечь внимание родителей к данной проблеме и участию в реализации проекта</a:t>
          </a:r>
          <a:r>
            <a:rPr lang="ru-RU" sz="800" dirty="0" smtClean="0"/>
            <a:t>.</a:t>
          </a:r>
          <a:endParaRPr lang="ru-RU" sz="800" dirty="0"/>
        </a:p>
      </dgm:t>
    </dgm:pt>
    <dgm:pt modelId="{240CBB6C-33BC-4F63-B4F2-C41B2483C27D}" type="parTrans" cxnId="{10186C89-D5BB-46C0-A5B2-CD6BF518F3FF}">
      <dgm:prSet/>
      <dgm:spPr/>
      <dgm:t>
        <a:bodyPr/>
        <a:lstStyle/>
        <a:p>
          <a:endParaRPr lang="ru-RU"/>
        </a:p>
      </dgm:t>
    </dgm:pt>
    <dgm:pt modelId="{FD786451-9FE1-4477-8BDF-5B6096733988}" type="sibTrans" cxnId="{10186C89-D5BB-46C0-A5B2-CD6BF518F3FF}">
      <dgm:prSet/>
      <dgm:spPr/>
      <dgm:t>
        <a:bodyPr/>
        <a:lstStyle/>
        <a:p>
          <a:endParaRPr lang="ru-RU"/>
        </a:p>
      </dgm:t>
    </dgm:pt>
    <dgm:pt modelId="{85CE1C80-B50C-4976-8E92-72BC20AE91CF}" type="pres">
      <dgm:prSet presAssocID="{F8D557A8-AE43-47A0-B8D3-8E75661F2A0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497DB4-7709-4891-8711-3E5C12B01F8C}" type="pres">
      <dgm:prSet presAssocID="{5B7FD244-EE32-48ED-A4D3-C2A698E631F5}" presName="parentLin" presStyleCnt="0"/>
      <dgm:spPr/>
    </dgm:pt>
    <dgm:pt modelId="{CE2F2BB8-0A65-489D-B367-F423943F0B36}" type="pres">
      <dgm:prSet presAssocID="{5B7FD244-EE32-48ED-A4D3-C2A698E631F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7DB1E64-DF2D-4DC9-A251-AAE1C4CF299D}" type="pres">
      <dgm:prSet presAssocID="{5B7FD244-EE32-48ED-A4D3-C2A698E631F5}" presName="parentText" presStyleLbl="node1" presStyleIdx="0" presStyleCnt="4" custScaleY="146353" custLinFactNeighborX="12360" custLinFactNeighborY="128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27422-0743-4E80-B833-751739AE140E}" type="pres">
      <dgm:prSet presAssocID="{5B7FD244-EE32-48ED-A4D3-C2A698E631F5}" presName="negativeSpace" presStyleCnt="0"/>
      <dgm:spPr/>
    </dgm:pt>
    <dgm:pt modelId="{6BC3AB83-F121-4FF2-A920-C819FDC0C32E}" type="pres">
      <dgm:prSet presAssocID="{5B7FD244-EE32-48ED-A4D3-C2A698E631F5}" presName="childText" presStyleLbl="conFgAcc1" presStyleIdx="0" presStyleCnt="4">
        <dgm:presLayoutVars>
          <dgm:bulletEnabled val="1"/>
        </dgm:presLayoutVars>
      </dgm:prSet>
      <dgm:spPr/>
    </dgm:pt>
    <dgm:pt modelId="{CCDE4B14-80D1-4134-8B18-6A21AD0F1197}" type="pres">
      <dgm:prSet presAssocID="{F44BD6AB-E99F-4A53-96D6-1809EFD8E95E}" presName="spaceBetweenRectangles" presStyleCnt="0"/>
      <dgm:spPr/>
    </dgm:pt>
    <dgm:pt modelId="{0DEB941E-30B7-4537-9C15-A8173F919BAD}" type="pres">
      <dgm:prSet presAssocID="{19646F81-A699-4824-8703-BF60E019A446}" presName="parentLin" presStyleCnt="0"/>
      <dgm:spPr/>
    </dgm:pt>
    <dgm:pt modelId="{02E479B3-F287-4A61-8AA7-76E4135D6764}" type="pres">
      <dgm:prSet presAssocID="{19646F81-A699-4824-8703-BF60E019A44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A4A64E1-3E4E-4DC3-8C4B-37C43871413C}" type="pres">
      <dgm:prSet presAssocID="{19646F81-A699-4824-8703-BF60E019A44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483D3A-DC48-40FE-9A47-6E224D4922D6}" type="pres">
      <dgm:prSet presAssocID="{19646F81-A699-4824-8703-BF60E019A446}" presName="negativeSpace" presStyleCnt="0"/>
      <dgm:spPr/>
    </dgm:pt>
    <dgm:pt modelId="{B7648493-01C5-4426-8F81-78382D004B6F}" type="pres">
      <dgm:prSet presAssocID="{19646F81-A699-4824-8703-BF60E019A446}" presName="childText" presStyleLbl="conFgAcc1" presStyleIdx="1" presStyleCnt="4">
        <dgm:presLayoutVars>
          <dgm:bulletEnabled val="1"/>
        </dgm:presLayoutVars>
      </dgm:prSet>
      <dgm:spPr/>
    </dgm:pt>
    <dgm:pt modelId="{CC055BB3-7869-4947-947D-3F2A2CB66286}" type="pres">
      <dgm:prSet presAssocID="{7BF27A33-AB65-4A67-8E75-4841FC62BF0B}" presName="spaceBetweenRectangles" presStyleCnt="0"/>
      <dgm:spPr/>
    </dgm:pt>
    <dgm:pt modelId="{8108959C-C214-466A-80B8-D66BC1A7DAB2}" type="pres">
      <dgm:prSet presAssocID="{A241E29F-3FB6-489C-988F-443FF4E4F072}" presName="parentLin" presStyleCnt="0"/>
      <dgm:spPr/>
    </dgm:pt>
    <dgm:pt modelId="{E0DD2781-EFBD-4C02-B0B1-635A71E2F2D2}" type="pres">
      <dgm:prSet presAssocID="{A241E29F-3FB6-489C-988F-443FF4E4F07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EE95DB48-7235-4C5D-8972-D126E6310859}" type="pres">
      <dgm:prSet presAssocID="{A241E29F-3FB6-489C-988F-443FF4E4F07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6F29D0-C8DF-443B-AA22-BBD55CDA428B}" type="pres">
      <dgm:prSet presAssocID="{A241E29F-3FB6-489C-988F-443FF4E4F072}" presName="negativeSpace" presStyleCnt="0"/>
      <dgm:spPr/>
    </dgm:pt>
    <dgm:pt modelId="{F8A23449-1482-4D85-8CF4-9B590E53BA03}" type="pres">
      <dgm:prSet presAssocID="{A241E29F-3FB6-489C-988F-443FF4E4F072}" presName="childText" presStyleLbl="conFgAcc1" presStyleIdx="2" presStyleCnt="4">
        <dgm:presLayoutVars>
          <dgm:bulletEnabled val="1"/>
        </dgm:presLayoutVars>
      </dgm:prSet>
      <dgm:spPr/>
    </dgm:pt>
    <dgm:pt modelId="{9804D1A8-49FE-45DE-90CB-30E5B7347909}" type="pres">
      <dgm:prSet presAssocID="{9F11FCE1-3CBB-4DF9-9A75-C6A8FFFA63A7}" presName="spaceBetweenRectangles" presStyleCnt="0"/>
      <dgm:spPr/>
    </dgm:pt>
    <dgm:pt modelId="{D5D69589-9F8D-40D6-AA5A-BEE9E3FAD9FA}" type="pres">
      <dgm:prSet presAssocID="{FE3BFB5A-808F-4946-A953-2EFFB4ADFD4A}" presName="parentLin" presStyleCnt="0"/>
      <dgm:spPr/>
    </dgm:pt>
    <dgm:pt modelId="{EEA8B0FE-FC62-4D55-B4DA-2BD272A91382}" type="pres">
      <dgm:prSet presAssocID="{FE3BFB5A-808F-4946-A953-2EFFB4ADFD4A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3A1598D5-1E65-4973-BD4F-84D58738F5DF}" type="pres">
      <dgm:prSet presAssocID="{FE3BFB5A-808F-4946-A953-2EFFB4ADFD4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35E670-F1ED-4543-9C95-B9D6735F63A4}" type="pres">
      <dgm:prSet presAssocID="{FE3BFB5A-808F-4946-A953-2EFFB4ADFD4A}" presName="negativeSpace" presStyleCnt="0"/>
      <dgm:spPr/>
    </dgm:pt>
    <dgm:pt modelId="{3CB219AB-3770-40FB-8162-F94AEE51C354}" type="pres">
      <dgm:prSet presAssocID="{FE3BFB5A-808F-4946-A953-2EFFB4ADFD4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8F76EEA-4432-4D47-8066-4B40CC1D1BF5}" srcId="{F8D557A8-AE43-47A0-B8D3-8E75661F2A0A}" destId="{19646F81-A699-4824-8703-BF60E019A446}" srcOrd="1" destOrd="0" parTransId="{6001601E-E1FC-4CC0-9D77-3F3F049672D2}" sibTransId="{7BF27A33-AB65-4A67-8E75-4841FC62BF0B}"/>
    <dgm:cxn modelId="{05B9A35C-2B36-4941-93EC-3DDBB2C0B8B9}" type="presOf" srcId="{19646F81-A699-4824-8703-BF60E019A446}" destId="{02E479B3-F287-4A61-8AA7-76E4135D6764}" srcOrd="0" destOrd="0" presId="urn:microsoft.com/office/officeart/2005/8/layout/list1"/>
    <dgm:cxn modelId="{6541A0FE-1A38-45EB-953C-A1A2807BB68B}" type="presOf" srcId="{A241E29F-3FB6-489C-988F-443FF4E4F072}" destId="{EE95DB48-7235-4C5D-8972-D126E6310859}" srcOrd="1" destOrd="0" presId="urn:microsoft.com/office/officeart/2005/8/layout/list1"/>
    <dgm:cxn modelId="{2F22CF15-AFBE-4B21-B8D5-0C8E1434035F}" srcId="{F8D557A8-AE43-47A0-B8D3-8E75661F2A0A}" destId="{A241E29F-3FB6-489C-988F-443FF4E4F072}" srcOrd="2" destOrd="0" parTransId="{6F6AB77C-6A02-439C-80B1-639D24B849C9}" sibTransId="{9F11FCE1-3CBB-4DF9-9A75-C6A8FFFA63A7}"/>
    <dgm:cxn modelId="{B9E96A7C-84BE-4395-B57F-5D9C458CC13B}" type="presOf" srcId="{5B7FD244-EE32-48ED-A4D3-C2A698E631F5}" destId="{CE2F2BB8-0A65-489D-B367-F423943F0B36}" srcOrd="0" destOrd="0" presId="urn:microsoft.com/office/officeart/2005/8/layout/list1"/>
    <dgm:cxn modelId="{10186C89-D5BB-46C0-A5B2-CD6BF518F3FF}" srcId="{F8D557A8-AE43-47A0-B8D3-8E75661F2A0A}" destId="{FE3BFB5A-808F-4946-A953-2EFFB4ADFD4A}" srcOrd="3" destOrd="0" parTransId="{240CBB6C-33BC-4F63-B4F2-C41B2483C27D}" sibTransId="{FD786451-9FE1-4477-8BDF-5B6096733988}"/>
    <dgm:cxn modelId="{E1CC3DB1-5342-4885-996E-342C18155F24}" type="presOf" srcId="{FE3BFB5A-808F-4946-A953-2EFFB4ADFD4A}" destId="{3A1598D5-1E65-4973-BD4F-84D58738F5DF}" srcOrd="1" destOrd="0" presId="urn:microsoft.com/office/officeart/2005/8/layout/list1"/>
    <dgm:cxn modelId="{65834AC0-514B-4E53-A5E3-D119E26C9B8A}" type="presOf" srcId="{A241E29F-3FB6-489C-988F-443FF4E4F072}" destId="{E0DD2781-EFBD-4C02-B0B1-635A71E2F2D2}" srcOrd="0" destOrd="0" presId="urn:microsoft.com/office/officeart/2005/8/layout/list1"/>
    <dgm:cxn modelId="{2E3E4949-E18C-41E3-B600-EED3D8E37DF9}" type="presOf" srcId="{5B7FD244-EE32-48ED-A4D3-C2A698E631F5}" destId="{B7DB1E64-DF2D-4DC9-A251-AAE1C4CF299D}" srcOrd="1" destOrd="0" presId="urn:microsoft.com/office/officeart/2005/8/layout/list1"/>
    <dgm:cxn modelId="{D214D742-2E36-49AB-A574-693E374A0440}" type="presOf" srcId="{FE3BFB5A-808F-4946-A953-2EFFB4ADFD4A}" destId="{EEA8B0FE-FC62-4D55-B4DA-2BD272A91382}" srcOrd="0" destOrd="0" presId="urn:microsoft.com/office/officeart/2005/8/layout/list1"/>
    <dgm:cxn modelId="{A831B44D-2C69-4BA9-933B-4A1451013663}" srcId="{F8D557A8-AE43-47A0-B8D3-8E75661F2A0A}" destId="{5B7FD244-EE32-48ED-A4D3-C2A698E631F5}" srcOrd="0" destOrd="0" parTransId="{13F8B5DA-E616-44ED-82C0-4E285A840247}" sibTransId="{F44BD6AB-E99F-4A53-96D6-1809EFD8E95E}"/>
    <dgm:cxn modelId="{9AAAF658-4682-4183-98F3-CB1922EA161F}" type="presOf" srcId="{F8D557A8-AE43-47A0-B8D3-8E75661F2A0A}" destId="{85CE1C80-B50C-4976-8E92-72BC20AE91CF}" srcOrd="0" destOrd="0" presId="urn:microsoft.com/office/officeart/2005/8/layout/list1"/>
    <dgm:cxn modelId="{867099FE-7741-4112-BBD1-F7C0A051A45E}" type="presOf" srcId="{19646F81-A699-4824-8703-BF60E019A446}" destId="{2A4A64E1-3E4E-4DC3-8C4B-37C43871413C}" srcOrd="1" destOrd="0" presId="urn:microsoft.com/office/officeart/2005/8/layout/list1"/>
    <dgm:cxn modelId="{FD57C2D6-8D99-4383-9991-EC3DAD8409D4}" type="presParOf" srcId="{85CE1C80-B50C-4976-8E92-72BC20AE91CF}" destId="{C3497DB4-7709-4891-8711-3E5C12B01F8C}" srcOrd="0" destOrd="0" presId="urn:microsoft.com/office/officeart/2005/8/layout/list1"/>
    <dgm:cxn modelId="{ECC74B02-CEF4-4ABC-8C52-BA075816B8CF}" type="presParOf" srcId="{C3497DB4-7709-4891-8711-3E5C12B01F8C}" destId="{CE2F2BB8-0A65-489D-B367-F423943F0B36}" srcOrd="0" destOrd="0" presId="urn:microsoft.com/office/officeart/2005/8/layout/list1"/>
    <dgm:cxn modelId="{A4D6D145-1F7C-4BC7-B087-55FC6C21DB31}" type="presParOf" srcId="{C3497DB4-7709-4891-8711-3E5C12B01F8C}" destId="{B7DB1E64-DF2D-4DC9-A251-AAE1C4CF299D}" srcOrd="1" destOrd="0" presId="urn:microsoft.com/office/officeart/2005/8/layout/list1"/>
    <dgm:cxn modelId="{8A906E7C-D901-4D74-B052-3E09D4D4AE24}" type="presParOf" srcId="{85CE1C80-B50C-4976-8E92-72BC20AE91CF}" destId="{40527422-0743-4E80-B833-751739AE140E}" srcOrd="1" destOrd="0" presId="urn:microsoft.com/office/officeart/2005/8/layout/list1"/>
    <dgm:cxn modelId="{C4C52C1D-FAAB-4B21-B5CB-5B10B1932EED}" type="presParOf" srcId="{85CE1C80-B50C-4976-8E92-72BC20AE91CF}" destId="{6BC3AB83-F121-4FF2-A920-C819FDC0C32E}" srcOrd="2" destOrd="0" presId="urn:microsoft.com/office/officeart/2005/8/layout/list1"/>
    <dgm:cxn modelId="{CBDD920B-D672-4ACD-87B1-E0B1AD701E67}" type="presParOf" srcId="{85CE1C80-B50C-4976-8E92-72BC20AE91CF}" destId="{CCDE4B14-80D1-4134-8B18-6A21AD0F1197}" srcOrd="3" destOrd="0" presId="urn:microsoft.com/office/officeart/2005/8/layout/list1"/>
    <dgm:cxn modelId="{967426A9-C21D-4795-9491-7EF58B1478AB}" type="presParOf" srcId="{85CE1C80-B50C-4976-8E92-72BC20AE91CF}" destId="{0DEB941E-30B7-4537-9C15-A8173F919BAD}" srcOrd="4" destOrd="0" presId="urn:microsoft.com/office/officeart/2005/8/layout/list1"/>
    <dgm:cxn modelId="{5BB422BB-6439-427F-B61A-14003BB46D14}" type="presParOf" srcId="{0DEB941E-30B7-4537-9C15-A8173F919BAD}" destId="{02E479B3-F287-4A61-8AA7-76E4135D6764}" srcOrd="0" destOrd="0" presId="urn:microsoft.com/office/officeart/2005/8/layout/list1"/>
    <dgm:cxn modelId="{CC42BA77-D5D1-44E4-AD2E-08AF9ED6BFAC}" type="presParOf" srcId="{0DEB941E-30B7-4537-9C15-A8173F919BAD}" destId="{2A4A64E1-3E4E-4DC3-8C4B-37C43871413C}" srcOrd="1" destOrd="0" presId="urn:microsoft.com/office/officeart/2005/8/layout/list1"/>
    <dgm:cxn modelId="{6B5CDA8E-7737-4376-873E-30C5E1EC2C0A}" type="presParOf" srcId="{85CE1C80-B50C-4976-8E92-72BC20AE91CF}" destId="{E4483D3A-DC48-40FE-9A47-6E224D4922D6}" srcOrd="5" destOrd="0" presId="urn:microsoft.com/office/officeart/2005/8/layout/list1"/>
    <dgm:cxn modelId="{010A96DF-2F84-46F9-96A3-FDE60CB681D6}" type="presParOf" srcId="{85CE1C80-B50C-4976-8E92-72BC20AE91CF}" destId="{B7648493-01C5-4426-8F81-78382D004B6F}" srcOrd="6" destOrd="0" presId="urn:microsoft.com/office/officeart/2005/8/layout/list1"/>
    <dgm:cxn modelId="{32CCA233-19E9-4B33-B797-4094D9DC546C}" type="presParOf" srcId="{85CE1C80-B50C-4976-8E92-72BC20AE91CF}" destId="{CC055BB3-7869-4947-947D-3F2A2CB66286}" srcOrd="7" destOrd="0" presId="urn:microsoft.com/office/officeart/2005/8/layout/list1"/>
    <dgm:cxn modelId="{C6AB7295-2FC2-4AF9-8F11-57FC47544DE8}" type="presParOf" srcId="{85CE1C80-B50C-4976-8E92-72BC20AE91CF}" destId="{8108959C-C214-466A-80B8-D66BC1A7DAB2}" srcOrd="8" destOrd="0" presId="urn:microsoft.com/office/officeart/2005/8/layout/list1"/>
    <dgm:cxn modelId="{BB5D0A07-E210-45C7-861B-C96634BE6986}" type="presParOf" srcId="{8108959C-C214-466A-80B8-D66BC1A7DAB2}" destId="{E0DD2781-EFBD-4C02-B0B1-635A71E2F2D2}" srcOrd="0" destOrd="0" presId="urn:microsoft.com/office/officeart/2005/8/layout/list1"/>
    <dgm:cxn modelId="{F7827091-A386-44F9-8271-1238C2380195}" type="presParOf" srcId="{8108959C-C214-466A-80B8-D66BC1A7DAB2}" destId="{EE95DB48-7235-4C5D-8972-D126E6310859}" srcOrd="1" destOrd="0" presId="urn:microsoft.com/office/officeart/2005/8/layout/list1"/>
    <dgm:cxn modelId="{7CF71A55-9F03-4F81-9B6E-346B4409C1FA}" type="presParOf" srcId="{85CE1C80-B50C-4976-8E92-72BC20AE91CF}" destId="{046F29D0-C8DF-443B-AA22-BBD55CDA428B}" srcOrd="9" destOrd="0" presId="urn:microsoft.com/office/officeart/2005/8/layout/list1"/>
    <dgm:cxn modelId="{C3702B29-05EB-4C52-8065-F208BE43A41A}" type="presParOf" srcId="{85CE1C80-B50C-4976-8E92-72BC20AE91CF}" destId="{F8A23449-1482-4D85-8CF4-9B590E53BA03}" srcOrd="10" destOrd="0" presId="urn:microsoft.com/office/officeart/2005/8/layout/list1"/>
    <dgm:cxn modelId="{74FCE3CA-E0D2-419D-90CC-44F2CB8EB4B6}" type="presParOf" srcId="{85CE1C80-B50C-4976-8E92-72BC20AE91CF}" destId="{9804D1A8-49FE-45DE-90CB-30E5B7347909}" srcOrd="11" destOrd="0" presId="urn:microsoft.com/office/officeart/2005/8/layout/list1"/>
    <dgm:cxn modelId="{8C309D39-6EFF-440D-A2B2-0F4689B99EE1}" type="presParOf" srcId="{85CE1C80-B50C-4976-8E92-72BC20AE91CF}" destId="{D5D69589-9F8D-40D6-AA5A-BEE9E3FAD9FA}" srcOrd="12" destOrd="0" presId="urn:microsoft.com/office/officeart/2005/8/layout/list1"/>
    <dgm:cxn modelId="{19D896F0-A5AE-4956-BE49-FE015F14BEEA}" type="presParOf" srcId="{D5D69589-9F8D-40D6-AA5A-BEE9E3FAD9FA}" destId="{EEA8B0FE-FC62-4D55-B4DA-2BD272A91382}" srcOrd="0" destOrd="0" presId="urn:microsoft.com/office/officeart/2005/8/layout/list1"/>
    <dgm:cxn modelId="{227A359F-13C6-4A0C-BB8B-0AE68FD88E5D}" type="presParOf" srcId="{D5D69589-9F8D-40D6-AA5A-BEE9E3FAD9FA}" destId="{3A1598D5-1E65-4973-BD4F-84D58738F5DF}" srcOrd="1" destOrd="0" presId="urn:microsoft.com/office/officeart/2005/8/layout/list1"/>
    <dgm:cxn modelId="{296BB2AD-3DDD-4F82-80A2-6898E58F3738}" type="presParOf" srcId="{85CE1C80-B50C-4976-8E92-72BC20AE91CF}" destId="{E435E670-F1ED-4543-9C95-B9D6735F63A4}" srcOrd="13" destOrd="0" presId="urn:microsoft.com/office/officeart/2005/8/layout/list1"/>
    <dgm:cxn modelId="{D42F114A-2BD5-4CB3-BA35-6C2CFD0AD2B7}" type="presParOf" srcId="{85CE1C80-B50C-4976-8E92-72BC20AE91CF}" destId="{3CB219AB-3770-40FB-8162-F94AEE51C35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A307DA-9DAE-4FC6-BF5D-8E8A46209EC0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3B1A36-503A-4050-8A5D-6B2A0A1A24EA}">
      <dgm:prSet phldrT="[Текст]"/>
      <dgm:spPr/>
      <dgm:t>
        <a:bodyPr/>
        <a:lstStyle/>
        <a:p>
          <a:r>
            <a:rPr lang="ru-RU" dirty="0" smtClean="0"/>
            <a:t>Проектная деятельность</a:t>
          </a:r>
          <a:endParaRPr lang="ru-RU" dirty="0"/>
        </a:p>
      </dgm:t>
    </dgm:pt>
    <dgm:pt modelId="{554B1D7B-4442-4EEA-A67B-9D72DBC98600}" type="parTrans" cxnId="{2A5685EA-A088-4218-A6FF-E9EB542BDEAA}">
      <dgm:prSet/>
      <dgm:spPr/>
      <dgm:t>
        <a:bodyPr/>
        <a:lstStyle/>
        <a:p>
          <a:endParaRPr lang="ru-RU"/>
        </a:p>
      </dgm:t>
    </dgm:pt>
    <dgm:pt modelId="{F2CC23CC-3259-43D6-BB62-F221504EA1CD}" type="sibTrans" cxnId="{2A5685EA-A088-4218-A6FF-E9EB542BDEAA}">
      <dgm:prSet/>
      <dgm:spPr/>
      <dgm:t>
        <a:bodyPr/>
        <a:lstStyle/>
        <a:p>
          <a:endParaRPr lang="ru-RU"/>
        </a:p>
      </dgm:t>
    </dgm:pt>
    <dgm:pt modelId="{8C932065-A6E7-43B7-8C15-C2C61317480A}">
      <dgm:prSet phldrT="[Текст]"/>
      <dgm:spPr/>
      <dgm:t>
        <a:bodyPr/>
        <a:lstStyle/>
        <a:p>
          <a:r>
            <a:rPr lang="ru-RU" dirty="0" smtClean="0"/>
            <a:t>Продуктивная деятельность</a:t>
          </a:r>
          <a:endParaRPr lang="ru-RU" dirty="0"/>
        </a:p>
      </dgm:t>
    </dgm:pt>
    <dgm:pt modelId="{B704DC9D-E3F5-482D-A72D-6B00D315480D}" type="parTrans" cxnId="{E0BC6951-43F9-41E3-8281-D30BCA7557F7}">
      <dgm:prSet/>
      <dgm:spPr/>
      <dgm:t>
        <a:bodyPr/>
        <a:lstStyle/>
        <a:p>
          <a:endParaRPr lang="ru-RU"/>
        </a:p>
      </dgm:t>
    </dgm:pt>
    <dgm:pt modelId="{7F2901FA-A2D2-4C70-8724-59C123C9B8F3}" type="sibTrans" cxnId="{E0BC6951-43F9-41E3-8281-D30BCA7557F7}">
      <dgm:prSet/>
      <dgm:spPr/>
      <dgm:t>
        <a:bodyPr/>
        <a:lstStyle/>
        <a:p>
          <a:endParaRPr lang="ru-RU"/>
        </a:p>
      </dgm:t>
    </dgm:pt>
    <dgm:pt modelId="{93204FD5-E0AB-4B97-8ADC-3FB60F15840F}">
      <dgm:prSet phldrT="[Текст]"/>
      <dgm:spPr/>
      <dgm:t>
        <a:bodyPr/>
        <a:lstStyle/>
        <a:p>
          <a:r>
            <a:rPr lang="ru-RU" dirty="0" smtClean="0"/>
            <a:t>Обучение в сотрудничестве</a:t>
          </a:r>
          <a:endParaRPr lang="ru-RU" dirty="0"/>
        </a:p>
      </dgm:t>
    </dgm:pt>
    <dgm:pt modelId="{7A4AA44F-0E67-4524-9136-EC55B90D9113}" type="parTrans" cxnId="{ADE9186B-CE1D-4688-ACE5-06EF20626005}">
      <dgm:prSet/>
      <dgm:spPr/>
      <dgm:t>
        <a:bodyPr/>
        <a:lstStyle/>
        <a:p>
          <a:endParaRPr lang="ru-RU"/>
        </a:p>
      </dgm:t>
    </dgm:pt>
    <dgm:pt modelId="{2F1CC36B-3D43-4150-A1C6-5BAA44227DBC}" type="sibTrans" cxnId="{ADE9186B-CE1D-4688-ACE5-06EF20626005}">
      <dgm:prSet/>
      <dgm:spPr/>
      <dgm:t>
        <a:bodyPr/>
        <a:lstStyle/>
        <a:p>
          <a:endParaRPr lang="ru-RU"/>
        </a:p>
      </dgm:t>
    </dgm:pt>
    <dgm:pt modelId="{788F3BAE-7CF2-4B89-8D4A-E66F0078DF12}">
      <dgm:prSet phldrT="[Текст]"/>
      <dgm:spPr/>
      <dgm:t>
        <a:bodyPr/>
        <a:lstStyle/>
        <a:p>
          <a:r>
            <a:rPr lang="ru-RU" dirty="0" smtClean="0"/>
            <a:t>Интерактивное взаимодействие</a:t>
          </a:r>
          <a:endParaRPr lang="ru-RU" dirty="0"/>
        </a:p>
      </dgm:t>
    </dgm:pt>
    <dgm:pt modelId="{34FC405C-C06D-4F10-A952-12C5A0CF3D52}" type="parTrans" cxnId="{1EAF375B-2BD3-48E3-A15F-78C233E4236C}">
      <dgm:prSet/>
      <dgm:spPr/>
      <dgm:t>
        <a:bodyPr/>
        <a:lstStyle/>
        <a:p>
          <a:endParaRPr lang="ru-RU"/>
        </a:p>
      </dgm:t>
    </dgm:pt>
    <dgm:pt modelId="{A017E7DE-5DE5-4361-9D19-BE7D4235B24E}" type="sibTrans" cxnId="{1EAF375B-2BD3-48E3-A15F-78C233E4236C}">
      <dgm:prSet/>
      <dgm:spPr/>
      <dgm:t>
        <a:bodyPr/>
        <a:lstStyle/>
        <a:p>
          <a:endParaRPr lang="ru-RU"/>
        </a:p>
      </dgm:t>
    </dgm:pt>
    <dgm:pt modelId="{B0F0FA46-7DE3-4FA3-8C3E-F73E4BE8D2AD}">
      <dgm:prSet phldrT="[Текст]"/>
      <dgm:spPr/>
      <dgm:t>
        <a:bodyPr/>
        <a:lstStyle/>
        <a:p>
          <a:r>
            <a:rPr lang="ru-RU" dirty="0" smtClean="0"/>
            <a:t>Тематические праздники</a:t>
          </a:r>
          <a:endParaRPr lang="ru-RU" dirty="0"/>
        </a:p>
      </dgm:t>
    </dgm:pt>
    <dgm:pt modelId="{50C0E56B-665A-4CF3-866B-E81A946F4E27}" type="parTrans" cxnId="{9689FCB8-D0AE-499D-BB4F-4F1B4370E60D}">
      <dgm:prSet/>
      <dgm:spPr/>
      <dgm:t>
        <a:bodyPr/>
        <a:lstStyle/>
        <a:p>
          <a:endParaRPr lang="ru-RU"/>
        </a:p>
      </dgm:t>
    </dgm:pt>
    <dgm:pt modelId="{E0F79606-5F88-4632-8BFE-3AD082D1A104}" type="sibTrans" cxnId="{9689FCB8-D0AE-499D-BB4F-4F1B4370E60D}">
      <dgm:prSet/>
      <dgm:spPr/>
      <dgm:t>
        <a:bodyPr/>
        <a:lstStyle/>
        <a:p>
          <a:endParaRPr lang="ru-RU"/>
        </a:p>
      </dgm:t>
    </dgm:pt>
    <dgm:pt modelId="{0A66397E-5DE2-4F0A-9A04-417537EBCA7B}" type="pres">
      <dgm:prSet presAssocID="{19A307DA-9DAE-4FC6-BF5D-8E8A46209EC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7C170A-DFF8-47E8-A459-817269089177}" type="pres">
      <dgm:prSet presAssocID="{2A3B1A36-503A-4050-8A5D-6B2A0A1A24EA}" presName="compNode" presStyleCnt="0"/>
      <dgm:spPr/>
    </dgm:pt>
    <dgm:pt modelId="{830AD58F-9E16-4784-B132-A6A5A3DF1ADB}" type="pres">
      <dgm:prSet presAssocID="{2A3B1A36-503A-4050-8A5D-6B2A0A1A24EA}" presName="pictRect" presStyleLbl="nod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6958466-24B6-4AC7-AA44-7557D0CD440C}" type="pres">
      <dgm:prSet presAssocID="{2A3B1A36-503A-4050-8A5D-6B2A0A1A24EA}" presName="textRec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5334B-2CF5-4266-9CEC-56B2DE12AACB}" type="pres">
      <dgm:prSet presAssocID="{F2CC23CC-3259-43D6-BB62-F221504EA1C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E942CF1-B415-40AE-9AE8-6579345F347C}" type="pres">
      <dgm:prSet presAssocID="{8C932065-A6E7-43B7-8C15-C2C61317480A}" presName="compNode" presStyleCnt="0"/>
      <dgm:spPr/>
    </dgm:pt>
    <dgm:pt modelId="{6A4EFB3E-78D9-4254-89A2-CE3C121AC000}" type="pres">
      <dgm:prSet presAssocID="{8C932065-A6E7-43B7-8C15-C2C61317480A}" presName="pictRect" presStyleLbl="nod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F315C4F-07F9-4305-B1FD-03AD4518D584}" type="pres">
      <dgm:prSet presAssocID="{8C932065-A6E7-43B7-8C15-C2C61317480A}" presName="textRec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F9918D-642A-4A64-A8CF-8D6D1A86B28D}" type="pres">
      <dgm:prSet presAssocID="{7F2901FA-A2D2-4C70-8724-59C123C9B8F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2C19A53-F3EB-4D01-BBC6-0DA9CE9A9404}" type="pres">
      <dgm:prSet presAssocID="{93204FD5-E0AB-4B97-8ADC-3FB60F15840F}" presName="compNode" presStyleCnt="0"/>
      <dgm:spPr/>
    </dgm:pt>
    <dgm:pt modelId="{0FEE23BA-EF2A-404E-8992-E26CB6284171}" type="pres">
      <dgm:prSet presAssocID="{93204FD5-E0AB-4B97-8ADC-3FB60F15840F}" presName="pictRect" presStyleLbl="node1" presStyleIdx="2" presStyleCnt="5" custLinFactNeighborX="2511" custLinFactNeighborY="201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0751591-FC17-4D6C-BF98-40A119E5F576}" type="pres">
      <dgm:prSet presAssocID="{93204FD5-E0AB-4B97-8ADC-3FB60F15840F}" presName="textRec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394143-3FB1-4400-A485-6F6771D5506C}" type="pres">
      <dgm:prSet presAssocID="{2F1CC36B-3D43-4150-A1C6-5BAA44227DB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4CA2383-F185-4DB0-A6DA-BDEBF9D585B8}" type="pres">
      <dgm:prSet presAssocID="{788F3BAE-7CF2-4B89-8D4A-E66F0078DF12}" presName="compNode" presStyleCnt="0"/>
      <dgm:spPr/>
    </dgm:pt>
    <dgm:pt modelId="{7613EDC8-2A7C-4A82-91FF-53F9AE8DFF23}" type="pres">
      <dgm:prSet presAssocID="{788F3BAE-7CF2-4B89-8D4A-E66F0078DF12}" presName="pictRect" presStyleLbl="node1" presStyleIdx="3" presStyleCnt="5" custLinFactNeighborX="-1602" custLinFactNeighborY="290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23E75ED7-1C02-4375-B60A-15E5F2F881AD}" type="pres">
      <dgm:prSet presAssocID="{788F3BAE-7CF2-4B89-8D4A-E66F0078DF12}" presName="textRec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F953A-81E4-499C-9955-9870E19DEA4C}" type="pres">
      <dgm:prSet presAssocID="{A017E7DE-5DE5-4361-9D19-BE7D4235B24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B66122-AF2F-47AB-B09D-2F4CE1663108}" type="pres">
      <dgm:prSet presAssocID="{B0F0FA46-7DE3-4FA3-8C3E-F73E4BE8D2AD}" presName="compNode" presStyleCnt="0"/>
      <dgm:spPr/>
    </dgm:pt>
    <dgm:pt modelId="{EB609129-C02B-424B-8E3C-0D65DDAB9B90}" type="pres">
      <dgm:prSet presAssocID="{B0F0FA46-7DE3-4FA3-8C3E-F73E4BE8D2AD}" presName="pictRect" presStyleLbl="node1" presStyleIdx="4" presStyleCnt="5" custScaleY="103344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74C2823F-CE21-48D2-9512-482EBE018E5A}" type="pres">
      <dgm:prSet presAssocID="{B0F0FA46-7DE3-4FA3-8C3E-F73E4BE8D2AD}" presName="textRec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1545C7-BCB5-449E-BC35-F01FDBDAE90C}" type="presOf" srcId="{7F2901FA-A2D2-4C70-8724-59C123C9B8F3}" destId="{1BF9918D-642A-4A64-A8CF-8D6D1A86B28D}" srcOrd="0" destOrd="0" presId="urn:microsoft.com/office/officeart/2005/8/layout/pList1"/>
    <dgm:cxn modelId="{00B45606-64D4-4C80-BE2F-04141C0E8C03}" type="presOf" srcId="{788F3BAE-7CF2-4B89-8D4A-E66F0078DF12}" destId="{23E75ED7-1C02-4375-B60A-15E5F2F881AD}" srcOrd="0" destOrd="0" presId="urn:microsoft.com/office/officeart/2005/8/layout/pList1"/>
    <dgm:cxn modelId="{1EAF375B-2BD3-48E3-A15F-78C233E4236C}" srcId="{19A307DA-9DAE-4FC6-BF5D-8E8A46209EC0}" destId="{788F3BAE-7CF2-4B89-8D4A-E66F0078DF12}" srcOrd="3" destOrd="0" parTransId="{34FC405C-C06D-4F10-A952-12C5A0CF3D52}" sibTransId="{A017E7DE-5DE5-4361-9D19-BE7D4235B24E}"/>
    <dgm:cxn modelId="{ADE9186B-CE1D-4688-ACE5-06EF20626005}" srcId="{19A307DA-9DAE-4FC6-BF5D-8E8A46209EC0}" destId="{93204FD5-E0AB-4B97-8ADC-3FB60F15840F}" srcOrd="2" destOrd="0" parTransId="{7A4AA44F-0E67-4524-9136-EC55B90D9113}" sibTransId="{2F1CC36B-3D43-4150-A1C6-5BAA44227DBC}"/>
    <dgm:cxn modelId="{2A5685EA-A088-4218-A6FF-E9EB542BDEAA}" srcId="{19A307DA-9DAE-4FC6-BF5D-8E8A46209EC0}" destId="{2A3B1A36-503A-4050-8A5D-6B2A0A1A24EA}" srcOrd="0" destOrd="0" parTransId="{554B1D7B-4442-4EEA-A67B-9D72DBC98600}" sibTransId="{F2CC23CC-3259-43D6-BB62-F221504EA1CD}"/>
    <dgm:cxn modelId="{BA484BC5-7C30-4189-8CD4-817E92A4FE73}" type="presOf" srcId="{93204FD5-E0AB-4B97-8ADC-3FB60F15840F}" destId="{E0751591-FC17-4D6C-BF98-40A119E5F576}" srcOrd="0" destOrd="0" presId="urn:microsoft.com/office/officeart/2005/8/layout/pList1"/>
    <dgm:cxn modelId="{7DB182FB-E935-41AE-9A36-9BD255C0D97A}" type="presOf" srcId="{B0F0FA46-7DE3-4FA3-8C3E-F73E4BE8D2AD}" destId="{74C2823F-CE21-48D2-9512-482EBE018E5A}" srcOrd="0" destOrd="0" presId="urn:microsoft.com/office/officeart/2005/8/layout/pList1"/>
    <dgm:cxn modelId="{174C455D-2D81-4AC9-B642-BC724F6BBA35}" type="presOf" srcId="{A017E7DE-5DE5-4361-9D19-BE7D4235B24E}" destId="{962F953A-81E4-499C-9955-9870E19DEA4C}" srcOrd="0" destOrd="0" presId="urn:microsoft.com/office/officeart/2005/8/layout/pList1"/>
    <dgm:cxn modelId="{9908AE75-88F2-4F47-8F2C-94DE06F30536}" type="presOf" srcId="{8C932065-A6E7-43B7-8C15-C2C61317480A}" destId="{BF315C4F-07F9-4305-B1FD-03AD4518D584}" srcOrd="0" destOrd="0" presId="urn:microsoft.com/office/officeart/2005/8/layout/pList1"/>
    <dgm:cxn modelId="{1FDD0D09-83C2-4AA3-A85E-B04C8F94CAF7}" type="presOf" srcId="{19A307DA-9DAE-4FC6-BF5D-8E8A46209EC0}" destId="{0A66397E-5DE2-4F0A-9A04-417537EBCA7B}" srcOrd="0" destOrd="0" presId="urn:microsoft.com/office/officeart/2005/8/layout/pList1"/>
    <dgm:cxn modelId="{E0BC6951-43F9-41E3-8281-D30BCA7557F7}" srcId="{19A307DA-9DAE-4FC6-BF5D-8E8A46209EC0}" destId="{8C932065-A6E7-43B7-8C15-C2C61317480A}" srcOrd="1" destOrd="0" parTransId="{B704DC9D-E3F5-482D-A72D-6B00D315480D}" sibTransId="{7F2901FA-A2D2-4C70-8724-59C123C9B8F3}"/>
    <dgm:cxn modelId="{9689FCB8-D0AE-499D-BB4F-4F1B4370E60D}" srcId="{19A307DA-9DAE-4FC6-BF5D-8E8A46209EC0}" destId="{B0F0FA46-7DE3-4FA3-8C3E-F73E4BE8D2AD}" srcOrd="4" destOrd="0" parTransId="{50C0E56B-665A-4CF3-866B-E81A946F4E27}" sibTransId="{E0F79606-5F88-4632-8BFE-3AD082D1A104}"/>
    <dgm:cxn modelId="{01B99C5C-696C-476F-A898-C5B46E3605D9}" type="presOf" srcId="{2A3B1A36-503A-4050-8A5D-6B2A0A1A24EA}" destId="{A6958466-24B6-4AC7-AA44-7557D0CD440C}" srcOrd="0" destOrd="0" presId="urn:microsoft.com/office/officeart/2005/8/layout/pList1"/>
    <dgm:cxn modelId="{AA1E03E9-80BC-4559-B076-77390B5013F5}" type="presOf" srcId="{F2CC23CC-3259-43D6-BB62-F221504EA1CD}" destId="{9385334B-2CF5-4266-9CEC-56B2DE12AACB}" srcOrd="0" destOrd="0" presId="urn:microsoft.com/office/officeart/2005/8/layout/pList1"/>
    <dgm:cxn modelId="{39C59A44-4EDB-4E05-89D2-5B79EB641374}" type="presOf" srcId="{2F1CC36B-3D43-4150-A1C6-5BAA44227DBC}" destId="{8D394143-3FB1-4400-A485-6F6771D5506C}" srcOrd="0" destOrd="0" presId="urn:microsoft.com/office/officeart/2005/8/layout/pList1"/>
    <dgm:cxn modelId="{B7ADED3E-6390-4DCC-BC44-70BE073B4FE4}" type="presParOf" srcId="{0A66397E-5DE2-4F0A-9A04-417537EBCA7B}" destId="{9C7C170A-DFF8-47E8-A459-817269089177}" srcOrd="0" destOrd="0" presId="urn:microsoft.com/office/officeart/2005/8/layout/pList1"/>
    <dgm:cxn modelId="{3C881065-0512-4FC5-B08A-B0135E0CA255}" type="presParOf" srcId="{9C7C170A-DFF8-47E8-A459-817269089177}" destId="{830AD58F-9E16-4784-B132-A6A5A3DF1ADB}" srcOrd="0" destOrd="0" presId="urn:microsoft.com/office/officeart/2005/8/layout/pList1"/>
    <dgm:cxn modelId="{629E92E1-9F83-4396-9CF4-2536A3BEA6EA}" type="presParOf" srcId="{9C7C170A-DFF8-47E8-A459-817269089177}" destId="{A6958466-24B6-4AC7-AA44-7557D0CD440C}" srcOrd="1" destOrd="0" presId="urn:microsoft.com/office/officeart/2005/8/layout/pList1"/>
    <dgm:cxn modelId="{CAC55EF0-9D2F-4B18-AD2B-D1ADE0D01401}" type="presParOf" srcId="{0A66397E-5DE2-4F0A-9A04-417537EBCA7B}" destId="{9385334B-2CF5-4266-9CEC-56B2DE12AACB}" srcOrd="1" destOrd="0" presId="urn:microsoft.com/office/officeart/2005/8/layout/pList1"/>
    <dgm:cxn modelId="{8C2190BD-C2C5-47A4-AB1F-55DDC6C9D065}" type="presParOf" srcId="{0A66397E-5DE2-4F0A-9A04-417537EBCA7B}" destId="{0E942CF1-B415-40AE-9AE8-6579345F347C}" srcOrd="2" destOrd="0" presId="urn:microsoft.com/office/officeart/2005/8/layout/pList1"/>
    <dgm:cxn modelId="{D5CE5EC9-7BF7-4228-BE44-BDD0D0CB4FA0}" type="presParOf" srcId="{0E942CF1-B415-40AE-9AE8-6579345F347C}" destId="{6A4EFB3E-78D9-4254-89A2-CE3C121AC000}" srcOrd="0" destOrd="0" presId="urn:microsoft.com/office/officeart/2005/8/layout/pList1"/>
    <dgm:cxn modelId="{7FE10C08-6ABD-4B45-BAB5-3D8BC69A519B}" type="presParOf" srcId="{0E942CF1-B415-40AE-9AE8-6579345F347C}" destId="{BF315C4F-07F9-4305-B1FD-03AD4518D584}" srcOrd="1" destOrd="0" presId="urn:microsoft.com/office/officeart/2005/8/layout/pList1"/>
    <dgm:cxn modelId="{6F9A7F2F-A6FB-413D-AC3A-D09D9253560B}" type="presParOf" srcId="{0A66397E-5DE2-4F0A-9A04-417537EBCA7B}" destId="{1BF9918D-642A-4A64-A8CF-8D6D1A86B28D}" srcOrd="3" destOrd="0" presId="urn:microsoft.com/office/officeart/2005/8/layout/pList1"/>
    <dgm:cxn modelId="{B881E70C-149F-49F3-A583-5154836FC7C7}" type="presParOf" srcId="{0A66397E-5DE2-4F0A-9A04-417537EBCA7B}" destId="{82C19A53-F3EB-4D01-BBC6-0DA9CE9A9404}" srcOrd="4" destOrd="0" presId="urn:microsoft.com/office/officeart/2005/8/layout/pList1"/>
    <dgm:cxn modelId="{8C183446-903E-4842-AC1A-FA08CAEDD9C4}" type="presParOf" srcId="{82C19A53-F3EB-4D01-BBC6-0DA9CE9A9404}" destId="{0FEE23BA-EF2A-404E-8992-E26CB6284171}" srcOrd="0" destOrd="0" presId="urn:microsoft.com/office/officeart/2005/8/layout/pList1"/>
    <dgm:cxn modelId="{3BAE29E5-5676-4DB4-B4F1-30CEC6356053}" type="presParOf" srcId="{82C19A53-F3EB-4D01-BBC6-0DA9CE9A9404}" destId="{E0751591-FC17-4D6C-BF98-40A119E5F576}" srcOrd="1" destOrd="0" presId="urn:microsoft.com/office/officeart/2005/8/layout/pList1"/>
    <dgm:cxn modelId="{DDF4DA32-EBC8-41CF-8F66-70C9D9D7824C}" type="presParOf" srcId="{0A66397E-5DE2-4F0A-9A04-417537EBCA7B}" destId="{8D394143-3FB1-4400-A485-6F6771D5506C}" srcOrd="5" destOrd="0" presId="urn:microsoft.com/office/officeart/2005/8/layout/pList1"/>
    <dgm:cxn modelId="{F40EDA76-9180-4E8C-B6C9-9BEEC3180131}" type="presParOf" srcId="{0A66397E-5DE2-4F0A-9A04-417537EBCA7B}" destId="{54CA2383-F185-4DB0-A6DA-BDEBF9D585B8}" srcOrd="6" destOrd="0" presId="urn:microsoft.com/office/officeart/2005/8/layout/pList1"/>
    <dgm:cxn modelId="{85B29A80-4B76-4039-9E93-C0E7E2DB1BC7}" type="presParOf" srcId="{54CA2383-F185-4DB0-A6DA-BDEBF9D585B8}" destId="{7613EDC8-2A7C-4A82-91FF-53F9AE8DFF23}" srcOrd="0" destOrd="0" presId="urn:microsoft.com/office/officeart/2005/8/layout/pList1"/>
    <dgm:cxn modelId="{62E260FF-1A4F-4373-9DFE-876C4E76B312}" type="presParOf" srcId="{54CA2383-F185-4DB0-A6DA-BDEBF9D585B8}" destId="{23E75ED7-1C02-4375-B60A-15E5F2F881AD}" srcOrd="1" destOrd="0" presId="urn:microsoft.com/office/officeart/2005/8/layout/pList1"/>
    <dgm:cxn modelId="{E28910F8-CB61-4F14-BF0D-FEB2AD630A69}" type="presParOf" srcId="{0A66397E-5DE2-4F0A-9A04-417537EBCA7B}" destId="{962F953A-81E4-499C-9955-9870E19DEA4C}" srcOrd="7" destOrd="0" presId="urn:microsoft.com/office/officeart/2005/8/layout/pList1"/>
    <dgm:cxn modelId="{0532CA74-3FF7-491A-B25D-68DB0B825E5F}" type="presParOf" srcId="{0A66397E-5DE2-4F0A-9A04-417537EBCA7B}" destId="{D6B66122-AF2F-47AB-B09D-2F4CE1663108}" srcOrd="8" destOrd="0" presId="urn:microsoft.com/office/officeart/2005/8/layout/pList1"/>
    <dgm:cxn modelId="{E03F1C63-C2ED-4361-90E3-AC30AD6AADB8}" type="presParOf" srcId="{D6B66122-AF2F-47AB-B09D-2F4CE1663108}" destId="{EB609129-C02B-424B-8E3C-0D65DDAB9B90}" srcOrd="0" destOrd="0" presId="urn:microsoft.com/office/officeart/2005/8/layout/pList1"/>
    <dgm:cxn modelId="{9A7564FC-9AEC-4852-9AE1-DEB5ECFBD927}" type="presParOf" srcId="{D6B66122-AF2F-47AB-B09D-2F4CE1663108}" destId="{74C2823F-CE21-48D2-9512-482EBE018E5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BE3B42-BCA5-418D-848C-74F02354B34C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252B963F-AA32-4FEF-8810-D9298CC7F63D}">
      <dgm:prSet phldrT="[Текст]"/>
      <dgm:spPr/>
      <dgm:t>
        <a:bodyPr/>
        <a:lstStyle/>
        <a:p>
          <a:r>
            <a:rPr lang="ru-RU" dirty="0" err="1" smtClean="0"/>
            <a:t>Вебинары</a:t>
          </a:r>
          <a:endParaRPr lang="ru-RU" dirty="0"/>
        </a:p>
      </dgm:t>
    </dgm:pt>
    <dgm:pt modelId="{9A02DF50-7550-478F-9D16-FEF663451886}" type="parTrans" cxnId="{ED75D2DF-9285-4F0D-9082-93334501E32C}">
      <dgm:prSet/>
      <dgm:spPr/>
      <dgm:t>
        <a:bodyPr/>
        <a:lstStyle/>
        <a:p>
          <a:endParaRPr lang="ru-RU"/>
        </a:p>
      </dgm:t>
    </dgm:pt>
    <dgm:pt modelId="{D48357AD-4DC3-43CD-9A0D-D46DC02AC66F}" type="sibTrans" cxnId="{ED75D2DF-9285-4F0D-9082-93334501E32C}">
      <dgm:prSet/>
      <dgm:spPr/>
      <dgm:t>
        <a:bodyPr/>
        <a:lstStyle/>
        <a:p>
          <a:endParaRPr lang="ru-RU"/>
        </a:p>
      </dgm:t>
    </dgm:pt>
    <dgm:pt modelId="{A983F3A9-C135-4857-980A-379AF7CDB233}">
      <dgm:prSet phldrT="[Текст]"/>
      <dgm:spPr/>
      <dgm:t>
        <a:bodyPr/>
        <a:lstStyle/>
        <a:p>
          <a:r>
            <a:rPr lang="ru-RU" dirty="0" smtClean="0"/>
            <a:t>Мастер-классы</a:t>
          </a:r>
          <a:endParaRPr lang="ru-RU" dirty="0"/>
        </a:p>
      </dgm:t>
    </dgm:pt>
    <dgm:pt modelId="{F9CB685B-9AB6-486D-9581-6A15168DE27F}" type="parTrans" cxnId="{998D6C02-5CF9-499C-A81F-DE1231B7F1E3}">
      <dgm:prSet/>
      <dgm:spPr/>
      <dgm:t>
        <a:bodyPr/>
        <a:lstStyle/>
        <a:p>
          <a:endParaRPr lang="ru-RU"/>
        </a:p>
      </dgm:t>
    </dgm:pt>
    <dgm:pt modelId="{80354D11-AE34-472C-B346-5C4F98A600FF}" type="sibTrans" cxnId="{998D6C02-5CF9-499C-A81F-DE1231B7F1E3}">
      <dgm:prSet/>
      <dgm:spPr/>
      <dgm:t>
        <a:bodyPr/>
        <a:lstStyle/>
        <a:p>
          <a:endParaRPr lang="ru-RU"/>
        </a:p>
      </dgm:t>
    </dgm:pt>
    <dgm:pt modelId="{4EAA1666-CBF9-4794-88B7-ACAF9BF7C2FF}">
      <dgm:prSet phldrT="[Текст]"/>
      <dgm:spPr/>
      <dgm:t>
        <a:bodyPr/>
        <a:lstStyle/>
        <a:p>
          <a:r>
            <a:rPr lang="ru-RU" dirty="0" smtClean="0"/>
            <a:t>Тематические праздники</a:t>
          </a:r>
          <a:endParaRPr lang="ru-RU" dirty="0"/>
        </a:p>
      </dgm:t>
    </dgm:pt>
    <dgm:pt modelId="{FBFC7595-C9F6-4EB3-A39E-1CEFDFA39782}" type="parTrans" cxnId="{DE6FB2FB-683E-4D73-BB65-C99DEB6307A9}">
      <dgm:prSet/>
      <dgm:spPr/>
      <dgm:t>
        <a:bodyPr/>
        <a:lstStyle/>
        <a:p>
          <a:endParaRPr lang="ru-RU"/>
        </a:p>
      </dgm:t>
    </dgm:pt>
    <dgm:pt modelId="{9B01685F-AC78-4F93-B50D-25FFDE1B1985}" type="sibTrans" cxnId="{DE6FB2FB-683E-4D73-BB65-C99DEB6307A9}">
      <dgm:prSet/>
      <dgm:spPr/>
      <dgm:t>
        <a:bodyPr/>
        <a:lstStyle/>
        <a:p>
          <a:endParaRPr lang="ru-RU"/>
        </a:p>
      </dgm:t>
    </dgm:pt>
    <dgm:pt modelId="{5BFAF1CE-66D3-42B3-9FDF-CC7BD512DF66}" type="pres">
      <dgm:prSet presAssocID="{F7BE3B42-BCA5-418D-848C-74F02354B34C}" presName="diagram" presStyleCnt="0">
        <dgm:presLayoutVars>
          <dgm:dir/>
          <dgm:animLvl val="lvl"/>
          <dgm:resizeHandles val="exact"/>
        </dgm:presLayoutVars>
      </dgm:prSet>
      <dgm:spPr/>
    </dgm:pt>
    <dgm:pt modelId="{7C5A9216-4488-42F4-849F-C4EA332E03B8}" type="pres">
      <dgm:prSet presAssocID="{252B963F-AA32-4FEF-8810-D9298CC7F63D}" presName="compNode" presStyleCnt="0"/>
      <dgm:spPr/>
    </dgm:pt>
    <dgm:pt modelId="{3DC0BF2D-3DEA-471B-9FC5-04953677CC46}" type="pres">
      <dgm:prSet presAssocID="{252B963F-AA32-4FEF-8810-D9298CC7F63D}" presName="childRect" presStyleLbl="b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A3B573F-0438-42F3-B97B-BFC9D84DB1C0}" type="pres">
      <dgm:prSet presAssocID="{252B963F-AA32-4FEF-8810-D9298CC7F63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DEB56-0C7A-4688-BD98-29E2D037C2CF}" type="pres">
      <dgm:prSet presAssocID="{252B963F-AA32-4FEF-8810-D9298CC7F63D}" presName="parentRect" presStyleLbl="alignNode1" presStyleIdx="0" presStyleCnt="3"/>
      <dgm:spPr/>
      <dgm:t>
        <a:bodyPr/>
        <a:lstStyle/>
        <a:p>
          <a:endParaRPr lang="ru-RU"/>
        </a:p>
      </dgm:t>
    </dgm:pt>
    <dgm:pt modelId="{2A2A6376-9924-4D03-A46D-CBA977874FD2}" type="pres">
      <dgm:prSet presAssocID="{252B963F-AA32-4FEF-8810-D9298CC7F63D}" presName="adorn" presStyleLbl="fgAccFollowNode1" presStyleIdx="0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37E71AF-43B3-4B54-A058-36E906A0957A}" type="pres">
      <dgm:prSet presAssocID="{D48357AD-4DC3-43CD-9A0D-D46DC02AC66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28F398B-402D-49FF-A1E2-81B38FE8A9AE}" type="pres">
      <dgm:prSet presAssocID="{A983F3A9-C135-4857-980A-379AF7CDB233}" presName="compNode" presStyleCnt="0"/>
      <dgm:spPr/>
    </dgm:pt>
    <dgm:pt modelId="{2A6F6060-9E3F-4DDD-8088-43CFDE5577BD}" type="pres">
      <dgm:prSet presAssocID="{A983F3A9-C135-4857-980A-379AF7CDB233}" presName="childRect" presStyleLbl="b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E97550E-D4D5-404C-A4CD-88A7136D061F}" type="pres">
      <dgm:prSet presAssocID="{A983F3A9-C135-4857-980A-379AF7CDB23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EA828-E86F-4C95-AC93-9EDF70421DB2}" type="pres">
      <dgm:prSet presAssocID="{A983F3A9-C135-4857-980A-379AF7CDB233}" presName="parentRect" presStyleLbl="alignNode1" presStyleIdx="1" presStyleCnt="3"/>
      <dgm:spPr/>
      <dgm:t>
        <a:bodyPr/>
        <a:lstStyle/>
        <a:p>
          <a:endParaRPr lang="ru-RU"/>
        </a:p>
      </dgm:t>
    </dgm:pt>
    <dgm:pt modelId="{E1F96778-3646-4C5E-A279-CDFCDB71A82E}" type="pres">
      <dgm:prSet presAssocID="{A983F3A9-C135-4857-980A-379AF7CDB233}" presName="adorn" presStyleLbl="fgAccFollowNode1" presStyleIdx="1" presStyleCnt="3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61351CA-E447-4DAD-A75F-2E34788259D6}" type="pres">
      <dgm:prSet presAssocID="{80354D11-AE34-472C-B346-5C4F98A600F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FE6F27E-6947-472D-8054-6EFA57FDD922}" type="pres">
      <dgm:prSet presAssocID="{4EAA1666-CBF9-4794-88B7-ACAF9BF7C2FF}" presName="compNode" presStyleCnt="0"/>
      <dgm:spPr/>
    </dgm:pt>
    <dgm:pt modelId="{7614EA36-8B63-452D-9548-84CAC3437C0A}" type="pres">
      <dgm:prSet presAssocID="{4EAA1666-CBF9-4794-88B7-ACAF9BF7C2FF}" presName="childRect" presStyleLbl="b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CA577A33-E8CA-45CD-B6A7-A85DEA54591D}" type="pres">
      <dgm:prSet presAssocID="{4EAA1666-CBF9-4794-88B7-ACAF9BF7C2F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9D274F-B3F6-4CD4-BBB2-AF638F813B6C}" type="pres">
      <dgm:prSet presAssocID="{4EAA1666-CBF9-4794-88B7-ACAF9BF7C2FF}" presName="parentRect" presStyleLbl="alignNode1" presStyleIdx="2" presStyleCnt="3"/>
      <dgm:spPr/>
      <dgm:t>
        <a:bodyPr/>
        <a:lstStyle/>
        <a:p>
          <a:endParaRPr lang="ru-RU"/>
        </a:p>
      </dgm:t>
    </dgm:pt>
    <dgm:pt modelId="{4389A18C-98C2-444C-8BAE-875F1A46AC0E}" type="pres">
      <dgm:prSet presAssocID="{4EAA1666-CBF9-4794-88B7-ACAF9BF7C2FF}" presName="adorn" presStyleLbl="fgAccFollowNode1" presStyleIdx="2" presStyleCnt="3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</dgm:ptLst>
  <dgm:cxnLst>
    <dgm:cxn modelId="{F325CF62-A0E9-4274-8D04-EBB08B9ADA57}" type="presOf" srcId="{80354D11-AE34-472C-B346-5C4F98A600FF}" destId="{761351CA-E447-4DAD-A75F-2E34788259D6}" srcOrd="0" destOrd="0" presId="urn:microsoft.com/office/officeart/2005/8/layout/bList2"/>
    <dgm:cxn modelId="{37DD286E-5457-4433-881B-B43DD47FB787}" type="presOf" srcId="{4EAA1666-CBF9-4794-88B7-ACAF9BF7C2FF}" destId="{679D274F-B3F6-4CD4-BBB2-AF638F813B6C}" srcOrd="1" destOrd="0" presId="urn:microsoft.com/office/officeart/2005/8/layout/bList2"/>
    <dgm:cxn modelId="{ED75D2DF-9285-4F0D-9082-93334501E32C}" srcId="{F7BE3B42-BCA5-418D-848C-74F02354B34C}" destId="{252B963F-AA32-4FEF-8810-D9298CC7F63D}" srcOrd="0" destOrd="0" parTransId="{9A02DF50-7550-478F-9D16-FEF663451886}" sibTransId="{D48357AD-4DC3-43CD-9A0D-D46DC02AC66F}"/>
    <dgm:cxn modelId="{DE6FB2FB-683E-4D73-BB65-C99DEB6307A9}" srcId="{F7BE3B42-BCA5-418D-848C-74F02354B34C}" destId="{4EAA1666-CBF9-4794-88B7-ACAF9BF7C2FF}" srcOrd="2" destOrd="0" parTransId="{FBFC7595-C9F6-4EB3-A39E-1CEFDFA39782}" sibTransId="{9B01685F-AC78-4F93-B50D-25FFDE1B1985}"/>
    <dgm:cxn modelId="{1AA5694E-F3BD-4E71-B55E-13EF30AAE201}" type="presOf" srcId="{252B963F-AA32-4FEF-8810-D9298CC7F63D}" destId="{DA3B573F-0438-42F3-B97B-BFC9D84DB1C0}" srcOrd="0" destOrd="0" presId="urn:microsoft.com/office/officeart/2005/8/layout/bList2"/>
    <dgm:cxn modelId="{6A695C84-7A58-449F-9620-BAD135A584EA}" type="presOf" srcId="{A983F3A9-C135-4857-980A-379AF7CDB233}" destId="{3E97550E-D4D5-404C-A4CD-88A7136D061F}" srcOrd="0" destOrd="0" presId="urn:microsoft.com/office/officeart/2005/8/layout/bList2"/>
    <dgm:cxn modelId="{C0E400D0-D80E-4419-9FA9-DD7F805334F5}" type="presOf" srcId="{A983F3A9-C135-4857-980A-379AF7CDB233}" destId="{A84EA828-E86F-4C95-AC93-9EDF70421DB2}" srcOrd="1" destOrd="0" presId="urn:microsoft.com/office/officeart/2005/8/layout/bList2"/>
    <dgm:cxn modelId="{4742730B-3E61-4E99-AC47-C5D7C626BF1C}" type="presOf" srcId="{4EAA1666-CBF9-4794-88B7-ACAF9BF7C2FF}" destId="{CA577A33-E8CA-45CD-B6A7-A85DEA54591D}" srcOrd="0" destOrd="0" presId="urn:microsoft.com/office/officeart/2005/8/layout/bList2"/>
    <dgm:cxn modelId="{C7C02338-35F5-46E0-A465-13D0212E2E47}" type="presOf" srcId="{252B963F-AA32-4FEF-8810-D9298CC7F63D}" destId="{BCEDEB56-0C7A-4688-BD98-29E2D037C2CF}" srcOrd="1" destOrd="0" presId="urn:microsoft.com/office/officeart/2005/8/layout/bList2"/>
    <dgm:cxn modelId="{B8F95409-37BF-4DDF-B00A-F59A75035097}" type="presOf" srcId="{D48357AD-4DC3-43CD-9A0D-D46DC02AC66F}" destId="{837E71AF-43B3-4B54-A058-36E906A0957A}" srcOrd="0" destOrd="0" presId="urn:microsoft.com/office/officeart/2005/8/layout/bList2"/>
    <dgm:cxn modelId="{5F2C9106-DC48-4AD4-BBFA-9FB765D0C3CB}" type="presOf" srcId="{F7BE3B42-BCA5-418D-848C-74F02354B34C}" destId="{5BFAF1CE-66D3-42B3-9FDF-CC7BD512DF66}" srcOrd="0" destOrd="0" presId="urn:microsoft.com/office/officeart/2005/8/layout/bList2"/>
    <dgm:cxn modelId="{998D6C02-5CF9-499C-A81F-DE1231B7F1E3}" srcId="{F7BE3B42-BCA5-418D-848C-74F02354B34C}" destId="{A983F3A9-C135-4857-980A-379AF7CDB233}" srcOrd="1" destOrd="0" parTransId="{F9CB685B-9AB6-486D-9581-6A15168DE27F}" sibTransId="{80354D11-AE34-472C-B346-5C4F98A600FF}"/>
    <dgm:cxn modelId="{DC98C572-14AF-457F-890C-F9FECAF1B100}" type="presParOf" srcId="{5BFAF1CE-66D3-42B3-9FDF-CC7BD512DF66}" destId="{7C5A9216-4488-42F4-849F-C4EA332E03B8}" srcOrd="0" destOrd="0" presId="urn:microsoft.com/office/officeart/2005/8/layout/bList2"/>
    <dgm:cxn modelId="{BE10AE7C-749C-4307-A362-B51A4EBD2C84}" type="presParOf" srcId="{7C5A9216-4488-42F4-849F-C4EA332E03B8}" destId="{3DC0BF2D-3DEA-471B-9FC5-04953677CC46}" srcOrd="0" destOrd="0" presId="urn:microsoft.com/office/officeart/2005/8/layout/bList2"/>
    <dgm:cxn modelId="{9FEC376D-CC89-45DD-B683-49751314DA0A}" type="presParOf" srcId="{7C5A9216-4488-42F4-849F-C4EA332E03B8}" destId="{DA3B573F-0438-42F3-B97B-BFC9D84DB1C0}" srcOrd="1" destOrd="0" presId="urn:microsoft.com/office/officeart/2005/8/layout/bList2"/>
    <dgm:cxn modelId="{4D38CE5B-7FE1-42E0-B32E-E6CA7CCDB476}" type="presParOf" srcId="{7C5A9216-4488-42F4-849F-C4EA332E03B8}" destId="{BCEDEB56-0C7A-4688-BD98-29E2D037C2CF}" srcOrd="2" destOrd="0" presId="urn:microsoft.com/office/officeart/2005/8/layout/bList2"/>
    <dgm:cxn modelId="{134B0A7E-7EF0-4124-9C83-9B5C49804028}" type="presParOf" srcId="{7C5A9216-4488-42F4-849F-C4EA332E03B8}" destId="{2A2A6376-9924-4D03-A46D-CBA977874FD2}" srcOrd="3" destOrd="0" presId="urn:microsoft.com/office/officeart/2005/8/layout/bList2"/>
    <dgm:cxn modelId="{00FBDDD7-CED8-4A3A-A2A3-AAD04D28BBD6}" type="presParOf" srcId="{5BFAF1CE-66D3-42B3-9FDF-CC7BD512DF66}" destId="{837E71AF-43B3-4B54-A058-36E906A0957A}" srcOrd="1" destOrd="0" presId="urn:microsoft.com/office/officeart/2005/8/layout/bList2"/>
    <dgm:cxn modelId="{903F67DA-D85B-4591-A2C1-1C0CAC53B6C9}" type="presParOf" srcId="{5BFAF1CE-66D3-42B3-9FDF-CC7BD512DF66}" destId="{328F398B-402D-49FF-A1E2-81B38FE8A9AE}" srcOrd="2" destOrd="0" presId="urn:microsoft.com/office/officeart/2005/8/layout/bList2"/>
    <dgm:cxn modelId="{032D0EB2-BCB6-4857-9217-78D392282D3C}" type="presParOf" srcId="{328F398B-402D-49FF-A1E2-81B38FE8A9AE}" destId="{2A6F6060-9E3F-4DDD-8088-43CFDE5577BD}" srcOrd="0" destOrd="0" presId="urn:microsoft.com/office/officeart/2005/8/layout/bList2"/>
    <dgm:cxn modelId="{EDB4627A-C3E8-4608-8E5B-522FBA8A7C4F}" type="presParOf" srcId="{328F398B-402D-49FF-A1E2-81B38FE8A9AE}" destId="{3E97550E-D4D5-404C-A4CD-88A7136D061F}" srcOrd="1" destOrd="0" presId="urn:microsoft.com/office/officeart/2005/8/layout/bList2"/>
    <dgm:cxn modelId="{C0C14F92-8536-4B46-BA59-E7A146607FF0}" type="presParOf" srcId="{328F398B-402D-49FF-A1E2-81B38FE8A9AE}" destId="{A84EA828-E86F-4C95-AC93-9EDF70421DB2}" srcOrd="2" destOrd="0" presId="urn:microsoft.com/office/officeart/2005/8/layout/bList2"/>
    <dgm:cxn modelId="{8E37641C-8425-433A-880B-437588358B31}" type="presParOf" srcId="{328F398B-402D-49FF-A1E2-81B38FE8A9AE}" destId="{E1F96778-3646-4C5E-A279-CDFCDB71A82E}" srcOrd="3" destOrd="0" presId="urn:microsoft.com/office/officeart/2005/8/layout/bList2"/>
    <dgm:cxn modelId="{617C00D9-B6FA-4396-BBFD-F38654D2E2D3}" type="presParOf" srcId="{5BFAF1CE-66D3-42B3-9FDF-CC7BD512DF66}" destId="{761351CA-E447-4DAD-A75F-2E34788259D6}" srcOrd="3" destOrd="0" presId="urn:microsoft.com/office/officeart/2005/8/layout/bList2"/>
    <dgm:cxn modelId="{269152F8-3D59-4188-91D4-A0177E04F9F0}" type="presParOf" srcId="{5BFAF1CE-66D3-42B3-9FDF-CC7BD512DF66}" destId="{8FE6F27E-6947-472D-8054-6EFA57FDD922}" srcOrd="4" destOrd="0" presId="urn:microsoft.com/office/officeart/2005/8/layout/bList2"/>
    <dgm:cxn modelId="{5E84830E-9398-4C98-A2B2-18901C49D763}" type="presParOf" srcId="{8FE6F27E-6947-472D-8054-6EFA57FDD922}" destId="{7614EA36-8B63-452D-9548-84CAC3437C0A}" srcOrd="0" destOrd="0" presId="urn:microsoft.com/office/officeart/2005/8/layout/bList2"/>
    <dgm:cxn modelId="{AFDC8C21-B0AC-4EEF-B56E-4A3EA50037BF}" type="presParOf" srcId="{8FE6F27E-6947-472D-8054-6EFA57FDD922}" destId="{CA577A33-E8CA-45CD-B6A7-A85DEA54591D}" srcOrd="1" destOrd="0" presId="urn:microsoft.com/office/officeart/2005/8/layout/bList2"/>
    <dgm:cxn modelId="{C4DF75E5-27D4-4040-8665-608E57C25902}" type="presParOf" srcId="{8FE6F27E-6947-472D-8054-6EFA57FDD922}" destId="{679D274F-B3F6-4CD4-BBB2-AF638F813B6C}" srcOrd="2" destOrd="0" presId="urn:microsoft.com/office/officeart/2005/8/layout/bList2"/>
    <dgm:cxn modelId="{D013F9F6-DD0E-47B1-9677-EF55576BFB26}" type="presParOf" srcId="{8FE6F27E-6947-472D-8054-6EFA57FDD922}" destId="{4389A18C-98C2-444C-8BAE-875F1A46AC0E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C3AB83-F121-4FF2-A920-C819FDC0C32E}">
      <dsp:nvSpPr>
        <dsp:cNvPr id="0" name=""/>
        <dsp:cNvSpPr/>
      </dsp:nvSpPr>
      <dsp:spPr>
        <a:xfrm>
          <a:off x="0" y="563076"/>
          <a:ext cx="640871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B1E64-DF2D-4DC9-A251-AAE1C4CF299D}">
      <dsp:nvSpPr>
        <dsp:cNvPr id="0" name=""/>
        <dsp:cNvSpPr/>
      </dsp:nvSpPr>
      <dsp:spPr>
        <a:xfrm>
          <a:off x="360041" y="144015"/>
          <a:ext cx="4486098" cy="7344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564" tIns="0" rIns="1695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создать условия для игровой и речевой  деятельности детей  в группе и на участке; атмосферу радости и удовольствия</a:t>
          </a:r>
          <a:r>
            <a:rPr lang="ru-RU" sz="1200" kern="1200" dirty="0" smtClean="0"/>
            <a:t>;                                                                                                                                              </a:t>
          </a:r>
          <a:endParaRPr lang="ru-RU" sz="1200" kern="1200" dirty="0"/>
        </a:p>
      </dsp:txBody>
      <dsp:txXfrm>
        <a:off x="360041" y="144015"/>
        <a:ext cx="4486098" cy="734457"/>
      </dsp:txXfrm>
    </dsp:sp>
    <dsp:sp modelId="{B7648493-01C5-4426-8F81-78382D004B6F}">
      <dsp:nvSpPr>
        <dsp:cNvPr id="0" name=""/>
        <dsp:cNvSpPr/>
      </dsp:nvSpPr>
      <dsp:spPr>
        <a:xfrm>
          <a:off x="0" y="1334196"/>
          <a:ext cx="640871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4A64E1-3E4E-4DC3-8C4B-37C43871413C}">
      <dsp:nvSpPr>
        <dsp:cNvPr id="0" name=""/>
        <dsp:cNvSpPr/>
      </dsp:nvSpPr>
      <dsp:spPr>
        <a:xfrm>
          <a:off x="320435" y="1083276"/>
          <a:ext cx="4486098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564" tIns="0" rIns="1695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развивать познавательную и речевую активность дошкольников</a:t>
          </a:r>
          <a:endParaRPr lang="ru-RU" sz="1400" kern="1200" dirty="0"/>
        </a:p>
      </dsp:txBody>
      <dsp:txXfrm>
        <a:off x="320435" y="1083276"/>
        <a:ext cx="4486098" cy="501840"/>
      </dsp:txXfrm>
    </dsp:sp>
    <dsp:sp modelId="{F8A23449-1482-4D85-8CF4-9B590E53BA03}">
      <dsp:nvSpPr>
        <dsp:cNvPr id="0" name=""/>
        <dsp:cNvSpPr/>
      </dsp:nvSpPr>
      <dsp:spPr>
        <a:xfrm>
          <a:off x="0" y="2105316"/>
          <a:ext cx="640871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95DB48-7235-4C5D-8972-D126E6310859}">
      <dsp:nvSpPr>
        <dsp:cNvPr id="0" name=""/>
        <dsp:cNvSpPr/>
      </dsp:nvSpPr>
      <dsp:spPr>
        <a:xfrm>
          <a:off x="320435" y="1854396"/>
          <a:ext cx="4486098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564" tIns="0" rIns="1695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повышать коммуникативные возможности, самостоятельность, инициативу</a:t>
          </a:r>
          <a:endParaRPr lang="ru-RU" sz="1400" kern="1200" dirty="0"/>
        </a:p>
      </dsp:txBody>
      <dsp:txXfrm>
        <a:off x="320435" y="1854396"/>
        <a:ext cx="4486098" cy="501840"/>
      </dsp:txXfrm>
    </dsp:sp>
    <dsp:sp modelId="{3CB219AB-3770-40FB-8162-F94AEE51C354}">
      <dsp:nvSpPr>
        <dsp:cNvPr id="0" name=""/>
        <dsp:cNvSpPr/>
      </dsp:nvSpPr>
      <dsp:spPr>
        <a:xfrm>
          <a:off x="0" y="2876436"/>
          <a:ext cx="640871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598D5-1E65-4973-BD4F-84D58738F5DF}">
      <dsp:nvSpPr>
        <dsp:cNvPr id="0" name=""/>
        <dsp:cNvSpPr/>
      </dsp:nvSpPr>
      <dsp:spPr>
        <a:xfrm>
          <a:off x="320435" y="2625516"/>
          <a:ext cx="4486098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564" tIns="0" rIns="16956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привлечь внимание родителей к данной проблеме и участию в реализации проекта</a:t>
          </a:r>
          <a:r>
            <a:rPr lang="ru-RU" sz="800" kern="1200" dirty="0" smtClean="0"/>
            <a:t>.</a:t>
          </a:r>
          <a:endParaRPr lang="ru-RU" sz="800" kern="1200" dirty="0"/>
        </a:p>
      </dsp:txBody>
      <dsp:txXfrm>
        <a:off x="320435" y="2625516"/>
        <a:ext cx="4486098" cy="5018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0AD58F-9E16-4784-B132-A6A5A3DF1ADB}">
      <dsp:nvSpPr>
        <dsp:cNvPr id="0" name=""/>
        <dsp:cNvSpPr/>
      </dsp:nvSpPr>
      <dsp:spPr>
        <a:xfrm>
          <a:off x="872457" y="1993"/>
          <a:ext cx="2026410" cy="1396197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58466-24B6-4AC7-AA44-7557D0CD440C}">
      <dsp:nvSpPr>
        <dsp:cNvPr id="0" name=""/>
        <dsp:cNvSpPr/>
      </dsp:nvSpPr>
      <dsp:spPr>
        <a:xfrm>
          <a:off x="872457" y="1398190"/>
          <a:ext cx="2026410" cy="751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Проектная деятельность</a:t>
          </a:r>
          <a:endParaRPr lang="ru-RU" sz="1900" kern="1200" dirty="0"/>
        </a:p>
      </dsp:txBody>
      <dsp:txXfrm>
        <a:off x="872457" y="1398190"/>
        <a:ext cx="2026410" cy="751798"/>
      </dsp:txXfrm>
    </dsp:sp>
    <dsp:sp modelId="{6A4EFB3E-78D9-4254-89A2-CE3C121AC000}">
      <dsp:nvSpPr>
        <dsp:cNvPr id="0" name=""/>
        <dsp:cNvSpPr/>
      </dsp:nvSpPr>
      <dsp:spPr>
        <a:xfrm>
          <a:off x="3101594" y="1993"/>
          <a:ext cx="2026410" cy="1396197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315C4F-07F9-4305-B1FD-03AD4518D584}">
      <dsp:nvSpPr>
        <dsp:cNvPr id="0" name=""/>
        <dsp:cNvSpPr/>
      </dsp:nvSpPr>
      <dsp:spPr>
        <a:xfrm>
          <a:off x="3101594" y="1398190"/>
          <a:ext cx="2026410" cy="751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Продуктивная деятельность</a:t>
          </a:r>
          <a:endParaRPr lang="ru-RU" sz="1900" kern="1200" dirty="0"/>
        </a:p>
      </dsp:txBody>
      <dsp:txXfrm>
        <a:off x="3101594" y="1398190"/>
        <a:ext cx="2026410" cy="751798"/>
      </dsp:txXfrm>
    </dsp:sp>
    <dsp:sp modelId="{0FEE23BA-EF2A-404E-8992-E26CB6284171}">
      <dsp:nvSpPr>
        <dsp:cNvPr id="0" name=""/>
        <dsp:cNvSpPr/>
      </dsp:nvSpPr>
      <dsp:spPr>
        <a:xfrm>
          <a:off x="5381614" y="30084"/>
          <a:ext cx="2026410" cy="1396197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751591-FC17-4D6C-BF98-40A119E5F576}">
      <dsp:nvSpPr>
        <dsp:cNvPr id="0" name=""/>
        <dsp:cNvSpPr/>
      </dsp:nvSpPr>
      <dsp:spPr>
        <a:xfrm>
          <a:off x="5330731" y="1398190"/>
          <a:ext cx="2026410" cy="751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Обучение в сотрудничестве</a:t>
          </a:r>
          <a:endParaRPr lang="ru-RU" sz="1900" kern="1200" dirty="0"/>
        </a:p>
      </dsp:txBody>
      <dsp:txXfrm>
        <a:off x="5330731" y="1398190"/>
        <a:ext cx="2026410" cy="751798"/>
      </dsp:txXfrm>
    </dsp:sp>
    <dsp:sp modelId="{7613EDC8-2A7C-4A82-91FF-53F9AE8DFF23}">
      <dsp:nvSpPr>
        <dsp:cNvPr id="0" name=""/>
        <dsp:cNvSpPr/>
      </dsp:nvSpPr>
      <dsp:spPr>
        <a:xfrm>
          <a:off x="1954562" y="2404861"/>
          <a:ext cx="2026410" cy="1396197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75ED7-1C02-4375-B60A-15E5F2F881AD}">
      <dsp:nvSpPr>
        <dsp:cNvPr id="0" name=""/>
        <dsp:cNvSpPr/>
      </dsp:nvSpPr>
      <dsp:spPr>
        <a:xfrm>
          <a:off x="1987026" y="3760499"/>
          <a:ext cx="2026410" cy="751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Интерактивное взаимодействие</a:t>
          </a:r>
          <a:endParaRPr lang="ru-RU" sz="1900" kern="1200" dirty="0"/>
        </a:p>
      </dsp:txBody>
      <dsp:txXfrm>
        <a:off x="1987026" y="3760499"/>
        <a:ext cx="2026410" cy="751798"/>
      </dsp:txXfrm>
    </dsp:sp>
    <dsp:sp modelId="{EB609129-C02B-424B-8E3C-0D65DDAB9B90}">
      <dsp:nvSpPr>
        <dsp:cNvPr id="0" name=""/>
        <dsp:cNvSpPr/>
      </dsp:nvSpPr>
      <dsp:spPr>
        <a:xfrm>
          <a:off x="4216163" y="2352629"/>
          <a:ext cx="2026410" cy="1442885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2823F-CE21-48D2-9512-482EBE018E5A}">
      <dsp:nvSpPr>
        <dsp:cNvPr id="0" name=""/>
        <dsp:cNvSpPr/>
      </dsp:nvSpPr>
      <dsp:spPr>
        <a:xfrm>
          <a:off x="4216163" y="3772171"/>
          <a:ext cx="2026410" cy="751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Тематические праздники</a:t>
          </a:r>
          <a:endParaRPr lang="ru-RU" sz="1900" kern="1200" dirty="0"/>
        </a:p>
      </dsp:txBody>
      <dsp:txXfrm>
        <a:off x="4216163" y="3772171"/>
        <a:ext cx="2026410" cy="75179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C0BF2D-3DEA-471B-9FC5-04953677CC46}">
      <dsp:nvSpPr>
        <dsp:cNvPr id="0" name=""/>
        <dsp:cNvSpPr/>
      </dsp:nvSpPr>
      <dsp:spPr>
        <a:xfrm>
          <a:off x="5019" y="896736"/>
          <a:ext cx="2168141" cy="1618471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DEB56-0C7A-4688-BD98-29E2D037C2CF}">
      <dsp:nvSpPr>
        <dsp:cNvPr id="0" name=""/>
        <dsp:cNvSpPr/>
      </dsp:nvSpPr>
      <dsp:spPr>
        <a:xfrm>
          <a:off x="5019" y="2515208"/>
          <a:ext cx="2168141" cy="695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Вебинары</a:t>
          </a:r>
          <a:endParaRPr lang="ru-RU" sz="1900" kern="1200" dirty="0"/>
        </a:p>
      </dsp:txBody>
      <dsp:txXfrm>
        <a:off x="5019" y="2515208"/>
        <a:ext cx="1526859" cy="695942"/>
      </dsp:txXfrm>
    </dsp:sp>
    <dsp:sp modelId="{2A2A6376-9924-4D03-A46D-CBA977874FD2}">
      <dsp:nvSpPr>
        <dsp:cNvPr id="0" name=""/>
        <dsp:cNvSpPr/>
      </dsp:nvSpPr>
      <dsp:spPr>
        <a:xfrm>
          <a:off x="1593213" y="2625752"/>
          <a:ext cx="758849" cy="75884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F6060-9E3F-4DDD-8088-43CFDE5577BD}">
      <dsp:nvSpPr>
        <dsp:cNvPr id="0" name=""/>
        <dsp:cNvSpPr/>
      </dsp:nvSpPr>
      <dsp:spPr>
        <a:xfrm>
          <a:off x="2540062" y="896736"/>
          <a:ext cx="2168141" cy="1618471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EA828-E86F-4C95-AC93-9EDF70421DB2}">
      <dsp:nvSpPr>
        <dsp:cNvPr id="0" name=""/>
        <dsp:cNvSpPr/>
      </dsp:nvSpPr>
      <dsp:spPr>
        <a:xfrm>
          <a:off x="2540062" y="2515208"/>
          <a:ext cx="2168141" cy="695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Мастер-классы</a:t>
          </a:r>
          <a:endParaRPr lang="ru-RU" sz="1900" kern="1200" dirty="0"/>
        </a:p>
      </dsp:txBody>
      <dsp:txXfrm>
        <a:off x="2540062" y="2515208"/>
        <a:ext cx="1526859" cy="695942"/>
      </dsp:txXfrm>
    </dsp:sp>
    <dsp:sp modelId="{E1F96778-3646-4C5E-A279-CDFCDB71A82E}">
      <dsp:nvSpPr>
        <dsp:cNvPr id="0" name=""/>
        <dsp:cNvSpPr/>
      </dsp:nvSpPr>
      <dsp:spPr>
        <a:xfrm>
          <a:off x="4128255" y="2625752"/>
          <a:ext cx="758849" cy="75884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4EA36-8B63-452D-9548-84CAC3437C0A}">
      <dsp:nvSpPr>
        <dsp:cNvPr id="0" name=""/>
        <dsp:cNvSpPr/>
      </dsp:nvSpPr>
      <dsp:spPr>
        <a:xfrm>
          <a:off x="5075105" y="896736"/>
          <a:ext cx="2168141" cy="1618471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9D274F-B3F6-4CD4-BBB2-AF638F813B6C}">
      <dsp:nvSpPr>
        <dsp:cNvPr id="0" name=""/>
        <dsp:cNvSpPr/>
      </dsp:nvSpPr>
      <dsp:spPr>
        <a:xfrm>
          <a:off x="5075105" y="2515208"/>
          <a:ext cx="2168141" cy="695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Тематические праздники</a:t>
          </a:r>
          <a:endParaRPr lang="ru-RU" sz="1900" kern="1200" dirty="0"/>
        </a:p>
      </dsp:txBody>
      <dsp:txXfrm>
        <a:off x="5075105" y="2515208"/>
        <a:ext cx="1526859" cy="695942"/>
      </dsp:txXfrm>
    </dsp:sp>
    <dsp:sp modelId="{4389A18C-98C2-444C-8BAE-875F1A46AC0E}">
      <dsp:nvSpPr>
        <dsp:cNvPr id="0" name=""/>
        <dsp:cNvSpPr/>
      </dsp:nvSpPr>
      <dsp:spPr>
        <a:xfrm>
          <a:off x="6663298" y="2625752"/>
          <a:ext cx="758849" cy="758849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2132856"/>
            <a:ext cx="7056784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«Вместе весело играть»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4293096"/>
            <a:ext cx="3448472" cy="1752600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Обучающий </a:t>
            </a:r>
            <a:r>
              <a:rPr lang="ru-RU" sz="2800" dirty="0" smtClean="0">
                <a:solidFill>
                  <a:srgbClr val="002060"/>
                </a:solidFill>
              </a:rPr>
              <a:t>проект в младшей  </a:t>
            </a:r>
            <a:r>
              <a:rPr lang="ru-RU" sz="2800" dirty="0" smtClean="0">
                <a:solidFill>
                  <a:srgbClr val="002060"/>
                </a:solidFill>
              </a:rPr>
              <a:t>группе №</a:t>
            </a:r>
            <a:r>
              <a:rPr lang="ru-RU" sz="2800" dirty="0" smtClean="0">
                <a:solidFill>
                  <a:srgbClr val="002060"/>
                </a:solidFill>
              </a:rPr>
              <a:t>12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Выполнила: Медведева Е.В.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Актуальность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628800"/>
            <a:ext cx="59584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i="1" dirty="0" smtClean="0">
                <a:solidFill>
                  <a:srgbClr val="002060"/>
                </a:solidFill>
              </a:rPr>
              <a:t>«У ребенка есть страсть к игре, и надо ее удовлетворять. Надо не только дать ему время поиграть, но надо пропитать этой игрой всю его жизнь. Вся его жизнь – это игра».          </a:t>
            </a:r>
          </a:p>
          <a:p>
            <a:pPr algn="just"/>
            <a:r>
              <a:rPr lang="ru-RU" sz="3600" i="1" dirty="0" smtClean="0">
                <a:solidFill>
                  <a:srgbClr val="002060"/>
                </a:solidFill>
              </a:rPr>
              <a:t>                         А.С. Макаренко </a:t>
            </a:r>
            <a:endParaRPr lang="ru-RU" sz="36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Цель  и  задачи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340768"/>
            <a:ext cx="7283152" cy="503001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solidFill>
                  <a:srgbClr val="002060"/>
                </a:solidFill>
              </a:rPr>
              <a:t>развитие связной речи детей  через активизацию игровой деятельности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907704" y="2564904"/>
          <a:ext cx="6408712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Ожидаемые  результаты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i="1" dirty="0" smtClean="0">
                <a:solidFill>
                  <a:srgbClr val="002060"/>
                </a:solidFill>
              </a:rPr>
              <a:t>в ходе проекта дошкольники научатся играть и раскроются их творческие и индивидуальные способности; обогатится эмоциональная сфера и чувственный опыт. Взаимодействие и общение детей в игровой деятельности будет способствовать развитию связной речи , а так же обогащению словарного запаса.</a:t>
            </a:r>
            <a:endParaRPr lang="ru-RU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Подготовительный этап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547664" y="2060848"/>
          <a:ext cx="725800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772816"/>
            <a:ext cx="3528392" cy="432048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Беседы с родителями помогли нам выявить игровые интересы и предпочтения дошкольников. Посредством анкетирования мы выяснили проблемы семьи в речевом развитии дошкольников.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Мария\Pictures\2020-02\IMG_20200211_1334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490102" y="1934834"/>
            <a:ext cx="3348372" cy="3600400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Основной этап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Взаимодействие с родителями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59632" y="1844824"/>
          <a:ext cx="7427168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Заключительный этап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Вывод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   Метод проектов оказался очень эффективен и актуален на сегодняшний день. Он дал возможность каждому ребенку экспериментировать в игре, систематизировать полученные знания, проявить  творческие способности и коммуникативные навыки.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801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     Спасибо за внимание 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Мария\Pictures\2020-02\IMG_20200207_155100.jpg"/>
          <p:cNvPicPr>
            <a:picLocks noChangeAspect="1" noChangeArrowheads="1"/>
          </p:cNvPicPr>
          <p:nvPr/>
        </p:nvPicPr>
        <p:blipFill>
          <a:blip r:embed="rId2" cstate="print"/>
          <a:srcRect r="11494"/>
          <a:stretch>
            <a:fillRect/>
          </a:stretch>
        </p:blipFill>
        <p:spPr bwMode="auto">
          <a:xfrm>
            <a:off x="2195736" y="1844824"/>
            <a:ext cx="5904656" cy="4392488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258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«Вместе весело играть» </vt:lpstr>
      <vt:lpstr>Актуальность</vt:lpstr>
      <vt:lpstr>Цель  и  задачи</vt:lpstr>
      <vt:lpstr>Ожидаемые  результаты</vt:lpstr>
      <vt:lpstr>Подготовительный этап</vt:lpstr>
      <vt:lpstr>Беседы с родителями помогли нам выявить игровые интересы и предпочтения дошкольников. Посредством анкетирования мы выяснили проблемы семьи в речевом развитии дошкольников.</vt:lpstr>
      <vt:lpstr>Основной этап</vt:lpstr>
      <vt:lpstr>Взаимодействие с родителями</vt:lpstr>
      <vt:lpstr>Заключительный этап</vt:lpstr>
      <vt:lpstr>Вывод</vt:lpstr>
      <vt:lpstr>            Спасибо за внимание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Пользователь Windows</cp:lastModifiedBy>
  <cp:revision>22</cp:revision>
  <dcterms:created xsi:type="dcterms:W3CDTF">2020-02-09T09:34:59Z</dcterms:created>
  <dcterms:modified xsi:type="dcterms:W3CDTF">2022-11-18T10:55:24Z</dcterms:modified>
</cp:coreProperties>
</file>