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3BCA2D-694A-43A9-A6C7-7EDF458897F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3ECDC98-52D0-4F99-B856-95F834BFF7DB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002060"/>
              </a:solidFill>
              <a:latin typeface="Monotype Corsiva" pitchFamily="66" charset="0"/>
            </a:rPr>
            <a:t>Знакомить детей с жизнью перелетных птиц</a:t>
          </a:r>
          <a:endParaRPr lang="ru-RU" sz="2000" dirty="0">
            <a:solidFill>
              <a:srgbClr val="002060"/>
            </a:solidFill>
            <a:latin typeface="Monotype Corsiva" pitchFamily="66" charset="0"/>
          </a:endParaRPr>
        </a:p>
      </dgm:t>
    </dgm:pt>
    <dgm:pt modelId="{D4B55556-B340-4EB0-8197-A1D991A6BE68}" type="parTrans" cxnId="{AAE5B260-1304-4FE8-A150-1E9BD20875ED}">
      <dgm:prSet/>
      <dgm:spPr/>
      <dgm:t>
        <a:bodyPr/>
        <a:lstStyle/>
        <a:p>
          <a:endParaRPr lang="ru-RU"/>
        </a:p>
      </dgm:t>
    </dgm:pt>
    <dgm:pt modelId="{DF4DAF32-7D3D-44D7-A77E-F19CE980C32E}" type="sibTrans" cxnId="{AAE5B260-1304-4FE8-A150-1E9BD20875ED}">
      <dgm:prSet/>
      <dgm:spPr/>
      <dgm:t>
        <a:bodyPr/>
        <a:lstStyle/>
        <a:p>
          <a:endParaRPr lang="ru-RU"/>
        </a:p>
      </dgm:t>
    </dgm:pt>
    <dgm:pt modelId="{5EBEE4E3-7061-41E3-8334-678F2B06FE9F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002060"/>
              </a:solidFill>
              <a:latin typeface="Monotype Corsiva" pitchFamily="66" charset="0"/>
            </a:rPr>
            <a:t>Учить использовать знания в игровой деятельности</a:t>
          </a:r>
          <a:endParaRPr lang="ru-RU" sz="1800" dirty="0">
            <a:solidFill>
              <a:srgbClr val="002060"/>
            </a:solidFill>
            <a:latin typeface="Monotype Corsiva" pitchFamily="66" charset="0"/>
          </a:endParaRPr>
        </a:p>
      </dgm:t>
    </dgm:pt>
    <dgm:pt modelId="{89EE85DA-90BF-44A7-B1B2-C19B5AF43407}" type="parTrans" cxnId="{8FB6B1BF-208F-4856-AD3A-7992EEF149F2}">
      <dgm:prSet/>
      <dgm:spPr/>
      <dgm:t>
        <a:bodyPr/>
        <a:lstStyle/>
        <a:p>
          <a:endParaRPr lang="ru-RU"/>
        </a:p>
      </dgm:t>
    </dgm:pt>
    <dgm:pt modelId="{E64A18D8-079C-49AA-ABCF-67F115445337}" type="sibTrans" cxnId="{8FB6B1BF-208F-4856-AD3A-7992EEF149F2}">
      <dgm:prSet/>
      <dgm:spPr/>
      <dgm:t>
        <a:bodyPr/>
        <a:lstStyle/>
        <a:p>
          <a:endParaRPr lang="ru-RU"/>
        </a:p>
      </dgm:t>
    </dgm:pt>
    <dgm:pt modelId="{BE29D226-298A-41AE-907A-65D193B214A5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002060"/>
              </a:solidFill>
              <a:latin typeface="Monotype Corsiva" pitchFamily="66" charset="0"/>
            </a:rPr>
            <a:t>Учить  использовать средства выразительности</a:t>
          </a:r>
          <a:endParaRPr lang="ru-RU" sz="2000" dirty="0">
            <a:solidFill>
              <a:srgbClr val="002060"/>
            </a:solidFill>
            <a:latin typeface="Monotype Corsiva" pitchFamily="66" charset="0"/>
          </a:endParaRPr>
        </a:p>
      </dgm:t>
    </dgm:pt>
    <dgm:pt modelId="{99F2CBD7-7EAC-4F0E-B85B-6D956A3F596D}" type="parTrans" cxnId="{AB76DBB4-A386-4CB2-9EEC-72C7B77DEE63}">
      <dgm:prSet/>
      <dgm:spPr/>
      <dgm:t>
        <a:bodyPr/>
        <a:lstStyle/>
        <a:p>
          <a:endParaRPr lang="ru-RU"/>
        </a:p>
      </dgm:t>
    </dgm:pt>
    <dgm:pt modelId="{F3847EEE-001C-4D3F-A740-7BE735A4A305}" type="sibTrans" cxnId="{AB76DBB4-A386-4CB2-9EEC-72C7B77DEE63}">
      <dgm:prSet/>
      <dgm:spPr/>
      <dgm:t>
        <a:bodyPr/>
        <a:lstStyle/>
        <a:p>
          <a:endParaRPr lang="ru-RU"/>
        </a:p>
      </dgm:t>
    </dgm:pt>
    <dgm:pt modelId="{1D619781-0B67-41D0-AF46-000949CB936C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002060"/>
              </a:solidFill>
              <a:latin typeface="Monotype Corsiva" pitchFamily="66" charset="0"/>
            </a:rPr>
            <a:t>Развивать двигательную активность через подвижные игры</a:t>
          </a:r>
          <a:endParaRPr lang="ru-RU" sz="2000" dirty="0">
            <a:solidFill>
              <a:srgbClr val="002060"/>
            </a:solidFill>
            <a:latin typeface="Monotype Corsiva" pitchFamily="66" charset="0"/>
          </a:endParaRPr>
        </a:p>
      </dgm:t>
    </dgm:pt>
    <dgm:pt modelId="{DB69DC68-C99C-4F82-A64D-7842C373407A}" type="parTrans" cxnId="{62C72408-FDCB-494A-B34A-8A1C52D39D52}">
      <dgm:prSet/>
      <dgm:spPr/>
      <dgm:t>
        <a:bodyPr/>
        <a:lstStyle/>
        <a:p>
          <a:endParaRPr lang="ru-RU"/>
        </a:p>
      </dgm:t>
    </dgm:pt>
    <dgm:pt modelId="{A97830D8-6071-44AE-9820-3133B8C3E33F}" type="sibTrans" cxnId="{62C72408-FDCB-494A-B34A-8A1C52D39D52}">
      <dgm:prSet/>
      <dgm:spPr/>
      <dgm:t>
        <a:bodyPr/>
        <a:lstStyle/>
        <a:p>
          <a:endParaRPr lang="ru-RU"/>
        </a:p>
      </dgm:t>
    </dgm:pt>
    <dgm:pt modelId="{018402A8-979F-4FA2-82CD-ADE2B8A108E8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002060"/>
              </a:solidFill>
              <a:latin typeface="Monotype Corsiva" pitchFamily="66" charset="0"/>
            </a:rPr>
            <a:t>Учить составлять описательный рассказ о птицах</a:t>
          </a:r>
          <a:endParaRPr lang="ru-RU" sz="2000" dirty="0">
            <a:solidFill>
              <a:srgbClr val="002060"/>
            </a:solidFill>
            <a:latin typeface="Monotype Corsiva" pitchFamily="66" charset="0"/>
          </a:endParaRPr>
        </a:p>
      </dgm:t>
    </dgm:pt>
    <dgm:pt modelId="{410637D3-009D-49E7-97E8-227EF30BE173}" type="parTrans" cxnId="{9C5C8DC5-FCCF-4514-8C0A-810E2ED381AD}">
      <dgm:prSet/>
      <dgm:spPr/>
      <dgm:t>
        <a:bodyPr/>
        <a:lstStyle/>
        <a:p>
          <a:endParaRPr lang="ru-RU"/>
        </a:p>
      </dgm:t>
    </dgm:pt>
    <dgm:pt modelId="{1BD6B410-9B7F-4151-88D2-3B5BBDFBC6A6}" type="sibTrans" cxnId="{9C5C8DC5-FCCF-4514-8C0A-810E2ED381AD}">
      <dgm:prSet/>
      <dgm:spPr/>
      <dgm:t>
        <a:bodyPr/>
        <a:lstStyle/>
        <a:p>
          <a:endParaRPr lang="ru-RU"/>
        </a:p>
      </dgm:t>
    </dgm:pt>
    <dgm:pt modelId="{E147A9D9-B584-4F34-9C7F-63C4CBFCE577}">
      <dgm:prSet custT="1"/>
      <dgm:spPr/>
      <dgm:t>
        <a:bodyPr/>
        <a:lstStyle/>
        <a:p>
          <a:r>
            <a:rPr lang="ru-RU" sz="2000" dirty="0" smtClean="0">
              <a:solidFill>
                <a:srgbClr val="002060"/>
              </a:solidFill>
              <a:latin typeface="Monotype Corsiva" pitchFamily="66" charset="0"/>
            </a:rPr>
            <a:t>Активировать в речи названия птиц </a:t>
          </a:r>
          <a:endParaRPr lang="ru-RU" sz="2000" dirty="0">
            <a:solidFill>
              <a:srgbClr val="002060"/>
            </a:solidFill>
            <a:latin typeface="Monotype Corsiva" pitchFamily="66" charset="0"/>
          </a:endParaRPr>
        </a:p>
      </dgm:t>
    </dgm:pt>
    <dgm:pt modelId="{9702FED1-E0BC-4C0D-9AC2-F8A3360A2C55}" type="parTrans" cxnId="{8C78D4BE-D3E3-4A22-B9D6-5F82073B94FF}">
      <dgm:prSet/>
      <dgm:spPr/>
      <dgm:t>
        <a:bodyPr/>
        <a:lstStyle/>
        <a:p>
          <a:endParaRPr lang="ru-RU"/>
        </a:p>
      </dgm:t>
    </dgm:pt>
    <dgm:pt modelId="{6D5F4DA3-1EBC-4095-991A-20BF572F4352}" type="sibTrans" cxnId="{8C78D4BE-D3E3-4A22-B9D6-5F82073B94FF}">
      <dgm:prSet/>
      <dgm:spPr/>
      <dgm:t>
        <a:bodyPr/>
        <a:lstStyle/>
        <a:p>
          <a:endParaRPr lang="ru-RU"/>
        </a:p>
      </dgm:t>
    </dgm:pt>
    <dgm:pt modelId="{A7C66407-632E-47F5-B084-1B7E6126BDFE}" type="pres">
      <dgm:prSet presAssocID="{883BCA2D-694A-43A9-A6C7-7EDF458897F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93D59F-A114-4F07-B6BE-CD339FBC69EE}" type="pres">
      <dgm:prSet presAssocID="{F3ECDC98-52D0-4F99-B856-95F834BFF7DB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4FFC8D-0B25-4C1F-938B-0A5D250B1153}" type="pres">
      <dgm:prSet presAssocID="{DF4DAF32-7D3D-44D7-A77E-F19CE980C32E}" presName="sibTrans" presStyleCnt="0"/>
      <dgm:spPr/>
    </dgm:pt>
    <dgm:pt modelId="{08CA6CD0-6436-49B2-B3F6-114EEA7C5303}" type="pres">
      <dgm:prSet presAssocID="{5EBEE4E3-7061-41E3-8334-678F2B06FE9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F88C69-E274-4C1C-85AD-AA8F81817F48}" type="pres">
      <dgm:prSet presAssocID="{E64A18D8-079C-49AA-ABCF-67F115445337}" presName="sibTrans" presStyleCnt="0"/>
      <dgm:spPr/>
    </dgm:pt>
    <dgm:pt modelId="{7D711B8F-7776-4B41-A3BA-58F07EB3BFD9}" type="pres">
      <dgm:prSet presAssocID="{E147A9D9-B584-4F34-9C7F-63C4CBFCE577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B59118-72B1-43FE-85C4-B3D2364F3E9E}" type="pres">
      <dgm:prSet presAssocID="{6D5F4DA3-1EBC-4095-991A-20BF572F4352}" presName="sibTrans" presStyleCnt="0"/>
      <dgm:spPr/>
    </dgm:pt>
    <dgm:pt modelId="{8034CE8D-C16A-4B8C-9C3D-8222B8E061E6}" type="pres">
      <dgm:prSet presAssocID="{BE29D226-298A-41AE-907A-65D193B214A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D08004-FA2F-4309-B347-17A4C4A25DBB}" type="pres">
      <dgm:prSet presAssocID="{F3847EEE-001C-4D3F-A740-7BE735A4A305}" presName="sibTrans" presStyleCnt="0"/>
      <dgm:spPr/>
    </dgm:pt>
    <dgm:pt modelId="{8457C63B-6858-46AA-88A7-A8CE01E629BC}" type="pres">
      <dgm:prSet presAssocID="{1D619781-0B67-41D0-AF46-000949CB936C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6162B9-4C5B-47E9-B8CB-A85A483F9952}" type="pres">
      <dgm:prSet presAssocID="{A97830D8-6071-44AE-9820-3133B8C3E33F}" presName="sibTrans" presStyleCnt="0"/>
      <dgm:spPr/>
    </dgm:pt>
    <dgm:pt modelId="{8CCCC219-92B7-44E3-9F55-A7C8505F894E}" type="pres">
      <dgm:prSet presAssocID="{018402A8-979F-4FA2-82CD-ADE2B8A108E8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C5C8DC5-FCCF-4514-8C0A-810E2ED381AD}" srcId="{883BCA2D-694A-43A9-A6C7-7EDF458897F5}" destId="{018402A8-979F-4FA2-82CD-ADE2B8A108E8}" srcOrd="5" destOrd="0" parTransId="{410637D3-009D-49E7-97E8-227EF30BE173}" sibTransId="{1BD6B410-9B7F-4151-88D2-3B5BBDFBC6A6}"/>
    <dgm:cxn modelId="{15800E25-A349-4752-B2EB-AA87E86EC07A}" type="presOf" srcId="{BE29D226-298A-41AE-907A-65D193B214A5}" destId="{8034CE8D-C16A-4B8C-9C3D-8222B8E061E6}" srcOrd="0" destOrd="0" presId="urn:microsoft.com/office/officeart/2005/8/layout/default"/>
    <dgm:cxn modelId="{8C78D4BE-D3E3-4A22-B9D6-5F82073B94FF}" srcId="{883BCA2D-694A-43A9-A6C7-7EDF458897F5}" destId="{E147A9D9-B584-4F34-9C7F-63C4CBFCE577}" srcOrd="2" destOrd="0" parTransId="{9702FED1-E0BC-4C0D-9AC2-F8A3360A2C55}" sibTransId="{6D5F4DA3-1EBC-4095-991A-20BF572F4352}"/>
    <dgm:cxn modelId="{00D558D8-A4D3-4684-BCE4-41236EC84894}" type="presOf" srcId="{1D619781-0B67-41D0-AF46-000949CB936C}" destId="{8457C63B-6858-46AA-88A7-A8CE01E629BC}" srcOrd="0" destOrd="0" presId="urn:microsoft.com/office/officeart/2005/8/layout/default"/>
    <dgm:cxn modelId="{450C7631-7EAE-4C18-BA39-9BCFDBF0747D}" type="presOf" srcId="{5EBEE4E3-7061-41E3-8334-678F2B06FE9F}" destId="{08CA6CD0-6436-49B2-B3F6-114EEA7C5303}" srcOrd="0" destOrd="0" presId="urn:microsoft.com/office/officeart/2005/8/layout/default"/>
    <dgm:cxn modelId="{AB76DBB4-A386-4CB2-9EEC-72C7B77DEE63}" srcId="{883BCA2D-694A-43A9-A6C7-7EDF458897F5}" destId="{BE29D226-298A-41AE-907A-65D193B214A5}" srcOrd="3" destOrd="0" parTransId="{99F2CBD7-7EAC-4F0E-B85B-6D956A3F596D}" sibTransId="{F3847EEE-001C-4D3F-A740-7BE735A4A305}"/>
    <dgm:cxn modelId="{CDCD1904-7538-4366-A016-B5C0F29ED273}" type="presOf" srcId="{883BCA2D-694A-43A9-A6C7-7EDF458897F5}" destId="{A7C66407-632E-47F5-B084-1B7E6126BDFE}" srcOrd="0" destOrd="0" presId="urn:microsoft.com/office/officeart/2005/8/layout/default"/>
    <dgm:cxn modelId="{70D28D90-E82F-4EF5-B837-559D712AB279}" type="presOf" srcId="{018402A8-979F-4FA2-82CD-ADE2B8A108E8}" destId="{8CCCC219-92B7-44E3-9F55-A7C8505F894E}" srcOrd="0" destOrd="0" presId="urn:microsoft.com/office/officeart/2005/8/layout/default"/>
    <dgm:cxn modelId="{8FB6B1BF-208F-4856-AD3A-7992EEF149F2}" srcId="{883BCA2D-694A-43A9-A6C7-7EDF458897F5}" destId="{5EBEE4E3-7061-41E3-8334-678F2B06FE9F}" srcOrd="1" destOrd="0" parTransId="{89EE85DA-90BF-44A7-B1B2-C19B5AF43407}" sibTransId="{E64A18D8-079C-49AA-ABCF-67F115445337}"/>
    <dgm:cxn modelId="{AAE5B260-1304-4FE8-A150-1E9BD20875ED}" srcId="{883BCA2D-694A-43A9-A6C7-7EDF458897F5}" destId="{F3ECDC98-52D0-4F99-B856-95F834BFF7DB}" srcOrd="0" destOrd="0" parTransId="{D4B55556-B340-4EB0-8197-A1D991A6BE68}" sibTransId="{DF4DAF32-7D3D-44D7-A77E-F19CE980C32E}"/>
    <dgm:cxn modelId="{BF635E7E-AD84-4BFD-A16C-9B384CFA684F}" type="presOf" srcId="{F3ECDC98-52D0-4F99-B856-95F834BFF7DB}" destId="{0D93D59F-A114-4F07-B6BE-CD339FBC69EE}" srcOrd="0" destOrd="0" presId="urn:microsoft.com/office/officeart/2005/8/layout/default"/>
    <dgm:cxn modelId="{3E59EF44-6FD9-4C16-BAA7-12FE76EEE66F}" type="presOf" srcId="{E147A9D9-B584-4F34-9C7F-63C4CBFCE577}" destId="{7D711B8F-7776-4B41-A3BA-58F07EB3BFD9}" srcOrd="0" destOrd="0" presId="urn:microsoft.com/office/officeart/2005/8/layout/default"/>
    <dgm:cxn modelId="{62C72408-FDCB-494A-B34A-8A1C52D39D52}" srcId="{883BCA2D-694A-43A9-A6C7-7EDF458897F5}" destId="{1D619781-0B67-41D0-AF46-000949CB936C}" srcOrd="4" destOrd="0" parTransId="{DB69DC68-C99C-4F82-A64D-7842C373407A}" sibTransId="{A97830D8-6071-44AE-9820-3133B8C3E33F}"/>
    <dgm:cxn modelId="{9D1C95DE-6473-48D4-AA26-A2439011BF8F}" type="presParOf" srcId="{A7C66407-632E-47F5-B084-1B7E6126BDFE}" destId="{0D93D59F-A114-4F07-B6BE-CD339FBC69EE}" srcOrd="0" destOrd="0" presId="urn:microsoft.com/office/officeart/2005/8/layout/default"/>
    <dgm:cxn modelId="{3915F0DF-D43A-4A53-9F2E-1F1274D5B99A}" type="presParOf" srcId="{A7C66407-632E-47F5-B084-1B7E6126BDFE}" destId="{7D4FFC8D-0B25-4C1F-938B-0A5D250B1153}" srcOrd="1" destOrd="0" presId="urn:microsoft.com/office/officeart/2005/8/layout/default"/>
    <dgm:cxn modelId="{A5F3A107-119F-4571-BC70-A18179CECC65}" type="presParOf" srcId="{A7C66407-632E-47F5-B084-1B7E6126BDFE}" destId="{08CA6CD0-6436-49B2-B3F6-114EEA7C5303}" srcOrd="2" destOrd="0" presId="urn:microsoft.com/office/officeart/2005/8/layout/default"/>
    <dgm:cxn modelId="{09336E48-523C-4237-A8F2-BF992743850D}" type="presParOf" srcId="{A7C66407-632E-47F5-B084-1B7E6126BDFE}" destId="{EEF88C69-E274-4C1C-85AD-AA8F81817F48}" srcOrd="3" destOrd="0" presId="urn:microsoft.com/office/officeart/2005/8/layout/default"/>
    <dgm:cxn modelId="{FBC76979-7EB1-436B-8EB5-8675D6F86350}" type="presParOf" srcId="{A7C66407-632E-47F5-B084-1B7E6126BDFE}" destId="{7D711B8F-7776-4B41-A3BA-58F07EB3BFD9}" srcOrd="4" destOrd="0" presId="urn:microsoft.com/office/officeart/2005/8/layout/default"/>
    <dgm:cxn modelId="{8180E3FE-DC7B-4A2D-B949-1D59C59414FE}" type="presParOf" srcId="{A7C66407-632E-47F5-B084-1B7E6126BDFE}" destId="{F7B59118-72B1-43FE-85C4-B3D2364F3E9E}" srcOrd="5" destOrd="0" presId="urn:microsoft.com/office/officeart/2005/8/layout/default"/>
    <dgm:cxn modelId="{B0169E03-0211-4CC9-8E9B-79453106EF1C}" type="presParOf" srcId="{A7C66407-632E-47F5-B084-1B7E6126BDFE}" destId="{8034CE8D-C16A-4B8C-9C3D-8222B8E061E6}" srcOrd="6" destOrd="0" presId="urn:microsoft.com/office/officeart/2005/8/layout/default"/>
    <dgm:cxn modelId="{EAB62502-3242-4809-BF26-044CF94AE7DD}" type="presParOf" srcId="{A7C66407-632E-47F5-B084-1B7E6126BDFE}" destId="{EBD08004-FA2F-4309-B347-17A4C4A25DBB}" srcOrd="7" destOrd="0" presId="urn:microsoft.com/office/officeart/2005/8/layout/default"/>
    <dgm:cxn modelId="{9D75E405-BDDD-4CC1-83F0-047D8265DC7A}" type="presParOf" srcId="{A7C66407-632E-47F5-B084-1B7E6126BDFE}" destId="{8457C63B-6858-46AA-88A7-A8CE01E629BC}" srcOrd="8" destOrd="0" presId="urn:microsoft.com/office/officeart/2005/8/layout/default"/>
    <dgm:cxn modelId="{EF990E4E-1A34-4C08-BEF7-876C3715C0D8}" type="presParOf" srcId="{A7C66407-632E-47F5-B084-1B7E6126BDFE}" destId="{896162B9-4C5B-47E9-B8CB-A85A483F9952}" srcOrd="9" destOrd="0" presId="urn:microsoft.com/office/officeart/2005/8/layout/default"/>
    <dgm:cxn modelId="{8576F9EF-022C-4DB5-B90B-007DBEEB6A59}" type="presParOf" srcId="{A7C66407-632E-47F5-B084-1B7E6126BDFE}" destId="{8CCCC219-92B7-44E3-9F55-A7C8505F894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48F037-67BD-4A8D-B168-539783DC7CBA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FA72EC-E86E-4C05-A9B9-88A1CE1F35B2}">
      <dgm:prSet phldrT="[Текст]" custT="1"/>
      <dgm:spPr/>
      <dgm:t>
        <a:bodyPr/>
        <a:lstStyle/>
        <a:p>
          <a:r>
            <a:rPr lang="ru-RU" sz="1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Изучение уровня знаний по данной теме</a:t>
          </a:r>
          <a:endParaRPr lang="ru-RU" sz="14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7C4239-B4DB-4DE6-9270-20BBA71EFA78}" type="parTrans" cxnId="{DC50A702-32F9-4E76-8FA9-88153B068997}">
      <dgm:prSet/>
      <dgm:spPr/>
      <dgm:t>
        <a:bodyPr/>
        <a:lstStyle/>
        <a:p>
          <a:endParaRPr lang="ru-RU"/>
        </a:p>
      </dgm:t>
    </dgm:pt>
    <dgm:pt modelId="{D34F16B4-072B-45B5-B0AB-AC6AABFE8DB0}" type="sibTrans" cxnId="{DC50A702-32F9-4E76-8FA9-88153B068997}">
      <dgm:prSet/>
      <dgm:spPr/>
      <dgm:t>
        <a:bodyPr/>
        <a:lstStyle/>
        <a:p>
          <a:endParaRPr lang="ru-RU"/>
        </a:p>
      </dgm:t>
    </dgm:pt>
    <dgm:pt modelId="{E8AC524C-705A-40AF-8603-0C12A8881D9D}">
      <dgm:prSet phldrT="[Текст]" custT="1"/>
      <dgm:spPr/>
      <dgm:t>
        <a:bodyPr/>
        <a:lstStyle/>
        <a:p>
          <a:r>
            <a:rPr lang="ru-RU" sz="1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Определение задач</a:t>
          </a:r>
          <a:r>
            <a:rPr lang="ru-RU" sz="1400" dirty="0" smtClean="0">
              <a:solidFill>
                <a:srgbClr val="C00000"/>
              </a:solidFill>
            </a:rPr>
            <a:t>.  </a:t>
          </a:r>
          <a:r>
            <a:rPr lang="ru-RU" sz="1100" dirty="0" smtClean="0"/>
            <a:t>                                                                                                               </a:t>
          </a:r>
          <a:endParaRPr lang="ru-RU" sz="1100" dirty="0"/>
        </a:p>
      </dgm:t>
    </dgm:pt>
    <dgm:pt modelId="{E835BF5A-DE9C-44DC-AE2E-52AC55517953}" type="parTrans" cxnId="{4C4F69AE-A0BE-4581-B363-62BCA58DF01B}">
      <dgm:prSet/>
      <dgm:spPr/>
      <dgm:t>
        <a:bodyPr/>
        <a:lstStyle/>
        <a:p>
          <a:endParaRPr lang="ru-RU"/>
        </a:p>
      </dgm:t>
    </dgm:pt>
    <dgm:pt modelId="{6B93E67D-31FF-4BAC-8963-84664C2081E0}" type="sibTrans" cxnId="{4C4F69AE-A0BE-4581-B363-62BCA58DF01B}">
      <dgm:prSet/>
      <dgm:spPr/>
      <dgm:t>
        <a:bodyPr/>
        <a:lstStyle/>
        <a:p>
          <a:endParaRPr lang="ru-RU"/>
        </a:p>
      </dgm:t>
    </dgm:pt>
    <dgm:pt modelId="{0A437AD0-731C-4348-A7E8-AEB7824BF4BD}">
      <dgm:prSet phldrT="[Текст]" custT="1"/>
      <dgm:spPr/>
      <dgm:t>
        <a:bodyPr/>
        <a:lstStyle/>
        <a:p>
          <a:r>
            <a:rPr lang="ru-RU" sz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Подготовка презентации «</a:t>
          </a:r>
          <a:r>
            <a:rPr lang="en-US" sz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Перелетные</a:t>
          </a:r>
          <a:r>
            <a:rPr lang="en-US" sz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птицы</a:t>
          </a:r>
          <a:r>
            <a:rPr lang="ru-RU" sz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»</a:t>
          </a:r>
          <a:endParaRPr lang="ru-RU" sz="12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196E8CB-971D-482F-B15F-1B661714FDCE}" type="parTrans" cxnId="{83502651-725F-4843-88DC-DE04ADD0BE65}">
      <dgm:prSet/>
      <dgm:spPr/>
      <dgm:t>
        <a:bodyPr/>
        <a:lstStyle/>
        <a:p>
          <a:endParaRPr lang="ru-RU"/>
        </a:p>
      </dgm:t>
    </dgm:pt>
    <dgm:pt modelId="{6B992695-95B7-4827-B8AE-2DF1FC039ADB}" type="sibTrans" cxnId="{83502651-725F-4843-88DC-DE04ADD0BE65}">
      <dgm:prSet/>
      <dgm:spPr/>
      <dgm:t>
        <a:bodyPr/>
        <a:lstStyle/>
        <a:p>
          <a:endParaRPr lang="ru-RU"/>
        </a:p>
      </dgm:t>
    </dgm:pt>
    <dgm:pt modelId="{EE783B47-702E-4AC9-9E06-D65AFED1D3F0}">
      <dgm:prSet phldrT="[Текст]" custT="1"/>
      <dgm:spPr/>
      <dgm:t>
        <a:bodyPr/>
        <a:lstStyle/>
        <a:p>
          <a:r>
            <a:rPr lang="ru-RU" sz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Использование дидактических пособий по теме</a:t>
          </a:r>
          <a:endParaRPr lang="ru-RU" sz="12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6836702-786B-48FE-8E4C-75FE1F14D6A3}" type="parTrans" cxnId="{84CBCB82-D8D3-40C1-84B1-1E382155FB29}">
      <dgm:prSet/>
      <dgm:spPr/>
      <dgm:t>
        <a:bodyPr/>
        <a:lstStyle/>
        <a:p>
          <a:endParaRPr lang="ru-RU"/>
        </a:p>
      </dgm:t>
    </dgm:pt>
    <dgm:pt modelId="{AC4455C9-8D56-4701-8E92-DA03A3E1C4B2}" type="sibTrans" cxnId="{84CBCB82-D8D3-40C1-84B1-1E382155FB29}">
      <dgm:prSet/>
      <dgm:spPr/>
      <dgm:t>
        <a:bodyPr/>
        <a:lstStyle/>
        <a:p>
          <a:endParaRPr lang="ru-RU"/>
        </a:p>
      </dgm:t>
    </dgm:pt>
    <dgm:pt modelId="{5660E308-4295-44FA-BCAE-5B29BBA4271C}">
      <dgm:prSet phldrT="[Текст]" custT="1"/>
      <dgm:spPr/>
      <dgm:t>
        <a:bodyPr/>
        <a:lstStyle/>
        <a:p>
          <a:r>
            <a:rPr lang="ru-RU" sz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Подбор игр, мультфильмов, песен, художественной литературы</a:t>
          </a:r>
          <a:endParaRPr lang="ru-RU" sz="12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203D181-EADE-48EC-B7A4-62EE3DF52AF3}" type="parTrans" cxnId="{6E1A731F-B0F1-46F7-8A8E-984F80DE9907}">
      <dgm:prSet/>
      <dgm:spPr/>
      <dgm:t>
        <a:bodyPr/>
        <a:lstStyle/>
        <a:p>
          <a:endParaRPr lang="ru-RU"/>
        </a:p>
      </dgm:t>
    </dgm:pt>
    <dgm:pt modelId="{7E5C29F6-58AE-4BE9-9706-CFBB2FEEC106}" type="sibTrans" cxnId="{6E1A731F-B0F1-46F7-8A8E-984F80DE9907}">
      <dgm:prSet/>
      <dgm:spPr/>
      <dgm:t>
        <a:bodyPr/>
        <a:lstStyle/>
        <a:p>
          <a:endParaRPr lang="ru-RU"/>
        </a:p>
      </dgm:t>
    </dgm:pt>
    <dgm:pt modelId="{6A905C42-A4C5-41BF-9E45-B395CA3BA5FC}" type="pres">
      <dgm:prSet presAssocID="{3E48F037-67BD-4A8D-B168-539783DC7CBA}" presName="cycle" presStyleCnt="0">
        <dgm:presLayoutVars>
          <dgm:dir/>
          <dgm:resizeHandles val="exact"/>
        </dgm:presLayoutVars>
      </dgm:prSet>
      <dgm:spPr/>
    </dgm:pt>
    <dgm:pt modelId="{E9A46E25-9428-4EA6-A260-CAC394EDCCD8}" type="pres">
      <dgm:prSet presAssocID="{37FA72EC-E86E-4C05-A9B9-88A1CE1F35B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CEC13A-EBB2-41A7-B825-B06715F5D938}" type="pres">
      <dgm:prSet presAssocID="{D34F16B4-072B-45B5-B0AB-AC6AABFE8DB0}" presName="sibTrans" presStyleLbl="sibTrans2D1" presStyleIdx="0" presStyleCnt="5"/>
      <dgm:spPr/>
    </dgm:pt>
    <dgm:pt modelId="{E70237CB-3728-48D0-90E1-1114B1880DBD}" type="pres">
      <dgm:prSet presAssocID="{D34F16B4-072B-45B5-B0AB-AC6AABFE8DB0}" presName="connectorText" presStyleLbl="sibTrans2D1" presStyleIdx="0" presStyleCnt="5"/>
      <dgm:spPr/>
    </dgm:pt>
    <dgm:pt modelId="{5CFBF823-B61C-47D8-AAEA-6AD6D5C99DC2}" type="pres">
      <dgm:prSet presAssocID="{E8AC524C-705A-40AF-8603-0C12A8881D9D}" presName="node" presStyleLbl="node1" presStyleIdx="1" presStyleCnt="5" custRadScaleRad="99610" custRadScaleInc="-5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357765-CA41-4D90-9EC8-B16404A8D7B5}" type="pres">
      <dgm:prSet presAssocID="{6B93E67D-31FF-4BAC-8963-84664C2081E0}" presName="sibTrans" presStyleLbl="sibTrans2D1" presStyleIdx="1" presStyleCnt="5"/>
      <dgm:spPr/>
    </dgm:pt>
    <dgm:pt modelId="{7CDCA8D7-4CD4-4738-9ABA-2829C1C74BC0}" type="pres">
      <dgm:prSet presAssocID="{6B93E67D-31FF-4BAC-8963-84664C2081E0}" presName="connectorText" presStyleLbl="sibTrans2D1" presStyleIdx="1" presStyleCnt="5"/>
      <dgm:spPr/>
    </dgm:pt>
    <dgm:pt modelId="{A3F6525C-EE79-4F22-9B21-9309C9303E63}" type="pres">
      <dgm:prSet presAssocID="{0A437AD0-731C-4348-A7E8-AEB7824BF4B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98E9C8-1929-4368-9A94-1D115A23066A}" type="pres">
      <dgm:prSet presAssocID="{6B992695-95B7-4827-B8AE-2DF1FC039ADB}" presName="sibTrans" presStyleLbl="sibTrans2D1" presStyleIdx="2" presStyleCnt="5"/>
      <dgm:spPr/>
    </dgm:pt>
    <dgm:pt modelId="{909E5642-B8D3-495A-8CE9-4A2693EC751A}" type="pres">
      <dgm:prSet presAssocID="{6B992695-95B7-4827-B8AE-2DF1FC039ADB}" presName="connectorText" presStyleLbl="sibTrans2D1" presStyleIdx="2" presStyleCnt="5"/>
      <dgm:spPr/>
    </dgm:pt>
    <dgm:pt modelId="{551F84BE-357D-41D0-B986-69F79E48330E}" type="pres">
      <dgm:prSet presAssocID="{EE783B47-702E-4AC9-9E06-D65AFED1D3F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E3697-7EDD-4094-B641-592ED473C865}" type="pres">
      <dgm:prSet presAssocID="{AC4455C9-8D56-4701-8E92-DA03A3E1C4B2}" presName="sibTrans" presStyleLbl="sibTrans2D1" presStyleIdx="3" presStyleCnt="5"/>
      <dgm:spPr/>
    </dgm:pt>
    <dgm:pt modelId="{29C25861-81AD-4500-8E02-7F4850821366}" type="pres">
      <dgm:prSet presAssocID="{AC4455C9-8D56-4701-8E92-DA03A3E1C4B2}" presName="connectorText" presStyleLbl="sibTrans2D1" presStyleIdx="3" presStyleCnt="5"/>
      <dgm:spPr/>
    </dgm:pt>
    <dgm:pt modelId="{88C8DE5D-4164-4642-BBA7-D831606D7693}" type="pres">
      <dgm:prSet presAssocID="{5660E308-4295-44FA-BCAE-5B29BBA4271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A42A66-1309-49B1-B235-71C29FB83FA9}" type="pres">
      <dgm:prSet presAssocID="{7E5C29F6-58AE-4BE9-9706-CFBB2FEEC106}" presName="sibTrans" presStyleLbl="sibTrans2D1" presStyleIdx="4" presStyleCnt="5"/>
      <dgm:spPr/>
    </dgm:pt>
    <dgm:pt modelId="{3A020D7E-8289-4B70-BA89-3718F97D492F}" type="pres">
      <dgm:prSet presAssocID="{7E5C29F6-58AE-4BE9-9706-CFBB2FEEC106}" presName="connectorText" presStyleLbl="sibTrans2D1" presStyleIdx="4" presStyleCnt="5"/>
      <dgm:spPr/>
    </dgm:pt>
  </dgm:ptLst>
  <dgm:cxnLst>
    <dgm:cxn modelId="{87B47C2D-1E0A-40F7-82A4-68A452116C55}" type="presOf" srcId="{EE783B47-702E-4AC9-9E06-D65AFED1D3F0}" destId="{551F84BE-357D-41D0-B986-69F79E48330E}" srcOrd="0" destOrd="0" presId="urn:microsoft.com/office/officeart/2005/8/layout/cycle2"/>
    <dgm:cxn modelId="{6E1A731F-B0F1-46F7-8A8E-984F80DE9907}" srcId="{3E48F037-67BD-4A8D-B168-539783DC7CBA}" destId="{5660E308-4295-44FA-BCAE-5B29BBA4271C}" srcOrd="4" destOrd="0" parTransId="{D203D181-EADE-48EC-B7A4-62EE3DF52AF3}" sibTransId="{7E5C29F6-58AE-4BE9-9706-CFBB2FEEC106}"/>
    <dgm:cxn modelId="{4C4F69AE-A0BE-4581-B363-62BCA58DF01B}" srcId="{3E48F037-67BD-4A8D-B168-539783DC7CBA}" destId="{E8AC524C-705A-40AF-8603-0C12A8881D9D}" srcOrd="1" destOrd="0" parTransId="{E835BF5A-DE9C-44DC-AE2E-52AC55517953}" sibTransId="{6B93E67D-31FF-4BAC-8963-84664C2081E0}"/>
    <dgm:cxn modelId="{4A6D1FA4-28BC-45B3-855C-4484D795C8AE}" type="presOf" srcId="{37FA72EC-E86E-4C05-A9B9-88A1CE1F35B2}" destId="{E9A46E25-9428-4EA6-A260-CAC394EDCCD8}" srcOrd="0" destOrd="0" presId="urn:microsoft.com/office/officeart/2005/8/layout/cycle2"/>
    <dgm:cxn modelId="{84CBCB82-D8D3-40C1-84B1-1E382155FB29}" srcId="{3E48F037-67BD-4A8D-B168-539783DC7CBA}" destId="{EE783B47-702E-4AC9-9E06-D65AFED1D3F0}" srcOrd="3" destOrd="0" parTransId="{36836702-786B-48FE-8E4C-75FE1F14D6A3}" sibTransId="{AC4455C9-8D56-4701-8E92-DA03A3E1C4B2}"/>
    <dgm:cxn modelId="{313BD2F9-F08B-4676-B101-5B709FF51A94}" type="presOf" srcId="{D34F16B4-072B-45B5-B0AB-AC6AABFE8DB0}" destId="{1CCEC13A-EBB2-41A7-B825-B06715F5D938}" srcOrd="0" destOrd="0" presId="urn:microsoft.com/office/officeart/2005/8/layout/cycle2"/>
    <dgm:cxn modelId="{9A892559-24D0-462D-AA54-63F006205C04}" type="presOf" srcId="{D34F16B4-072B-45B5-B0AB-AC6AABFE8DB0}" destId="{E70237CB-3728-48D0-90E1-1114B1880DBD}" srcOrd="1" destOrd="0" presId="urn:microsoft.com/office/officeart/2005/8/layout/cycle2"/>
    <dgm:cxn modelId="{E005965D-B25B-4160-97B9-2D8F6F6D4B3E}" type="presOf" srcId="{6B992695-95B7-4827-B8AE-2DF1FC039ADB}" destId="{909E5642-B8D3-495A-8CE9-4A2693EC751A}" srcOrd="1" destOrd="0" presId="urn:microsoft.com/office/officeart/2005/8/layout/cycle2"/>
    <dgm:cxn modelId="{83502651-725F-4843-88DC-DE04ADD0BE65}" srcId="{3E48F037-67BD-4A8D-B168-539783DC7CBA}" destId="{0A437AD0-731C-4348-A7E8-AEB7824BF4BD}" srcOrd="2" destOrd="0" parTransId="{4196E8CB-971D-482F-B15F-1B661714FDCE}" sibTransId="{6B992695-95B7-4827-B8AE-2DF1FC039ADB}"/>
    <dgm:cxn modelId="{C74E02AA-65ED-4379-9DE7-6F9E06D9F60E}" type="presOf" srcId="{3E48F037-67BD-4A8D-B168-539783DC7CBA}" destId="{6A905C42-A4C5-41BF-9E45-B395CA3BA5FC}" srcOrd="0" destOrd="0" presId="urn:microsoft.com/office/officeart/2005/8/layout/cycle2"/>
    <dgm:cxn modelId="{799BF68B-D743-4290-B58B-5FD78DE64762}" type="presOf" srcId="{7E5C29F6-58AE-4BE9-9706-CFBB2FEEC106}" destId="{3A020D7E-8289-4B70-BA89-3718F97D492F}" srcOrd="1" destOrd="0" presId="urn:microsoft.com/office/officeart/2005/8/layout/cycle2"/>
    <dgm:cxn modelId="{7DCA2E52-959B-4CDD-B39E-7A8697A2D46C}" type="presOf" srcId="{E8AC524C-705A-40AF-8603-0C12A8881D9D}" destId="{5CFBF823-B61C-47D8-AAEA-6AD6D5C99DC2}" srcOrd="0" destOrd="0" presId="urn:microsoft.com/office/officeart/2005/8/layout/cycle2"/>
    <dgm:cxn modelId="{66C6A99A-3B96-4BB9-B272-81271AAA1EC0}" type="presOf" srcId="{6B93E67D-31FF-4BAC-8963-84664C2081E0}" destId="{7CDCA8D7-4CD4-4738-9ABA-2829C1C74BC0}" srcOrd="1" destOrd="0" presId="urn:microsoft.com/office/officeart/2005/8/layout/cycle2"/>
    <dgm:cxn modelId="{AA834391-9440-4A23-843A-92E46DB8E42B}" type="presOf" srcId="{7E5C29F6-58AE-4BE9-9706-CFBB2FEEC106}" destId="{87A42A66-1309-49B1-B235-71C29FB83FA9}" srcOrd="0" destOrd="0" presId="urn:microsoft.com/office/officeart/2005/8/layout/cycle2"/>
    <dgm:cxn modelId="{DC50A702-32F9-4E76-8FA9-88153B068997}" srcId="{3E48F037-67BD-4A8D-B168-539783DC7CBA}" destId="{37FA72EC-E86E-4C05-A9B9-88A1CE1F35B2}" srcOrd="0" destOrd="0" parTransId="{E37C4239-B4DB-4DE6-9270-20BBA71EFA78}" sibTransId="{D34F16B4-072B-45B5-B0AB-AC6AABFE8DB0}"/>
    <dgm:cxn modelId="{9DA6C116-004E-40A4-BE6F-C7AB7BDCFBDE}" type="presOf" srcId="{5660E308-4295-44FA-BCAE-5B29BBA4271C}" destId="{88C8DE5D-4164-4642-BBA7-D831606D7693}" srcOrd="0" destOrd="0" presId="urn:microsoft.com/office/officeart/2005/8/layout/cycle2"/>
    <dgm:cxn modelId="{6B7105AC-7598-4ADD-9792-514A3E1E6A5A}" type="presOf" srcId="{AC4455C9-8D56-4701-8E92-DA03A3E1C4B2}" destId="{29C25861-81AD-4500-8E02-7F4850821366}" srcOrd="1" destOrd="0" presId="urn:microsoft.com/office/officeart/2005/8/layout/cycle2"/>
    <dgm:cxn modelId="{B32A7313-CA68-49F8-8A06-F45276A34761}" type="presOf" srcId="{0A437AD0-731C-4348-A7E8-AEB7824BF4BD}" destId="{A3F6525C-EE79-4F22-9B21-9309C9303E63}" srcOrd="0" destOrd="0" presId="urn:microsoft.com/office/officeart/2005/8/layout/cycle2"/>
    <dgm:cxn modelId="{C4CBDCBB-8029-4D75-8874-4BF77DBDB7EB}" type="presOf" srcId="{AC4455C9-8D56-4701-8E92-DA03A3E1C4B2}" destId="{776E3697-7EDD-4094-B641-592ED473C865}" srcOrd="0" destOrd="0" presId="urn:microsoft.com/office/officeart/2005/8/layout/cycle2"/>
    <dgm:cxn modelId="{77A552A4-F132-4D7A-815A-E1D12A3851C5}" type="presOf" srcId="{6B93E67D-31FF-4BAC-8963-84664C2081E0}" destId="{9F357765-CA41-4D90-9EC8-B16404A8D7B5}" srcOrd="0" destOrd="0" presId="urn:microsoft.com/office/officeart/2005/8/layout/cycle2"/>
    <dgm:cxn modelId="{F95FC1A4-09E1-4EDE-ACC1-FA70CE284B59}" type="presOf" srcId="{6B992695-95B7-4827-B8AE-2DF1FC039ADB}" destId="{1698E9C8-1929-4368-9A94-1D115A23066A}" srcOrd="0" destOrd="0" presId="urn:microsoft.com/office/officeart/2005/8/layout/cycle2"/>
    <dgm:cxn modelId="{078BD23B-EBF2-4CAD-946D-34BB7B12634B}" type="presParOf" srcId="{6A905C42-A4C5-41BF-9E45-B395CA3BA5FC}" destId="{E9A46E25-9428-4EA6-A260-CAC394EDCCD8}" srcOrd="0" destOrd="0" presId="urn:microsoft.com/office/officeart/2005/8/layout/cycle2"/>
    <dgm:cxn modelId="{674414EC-2092-4D6C-9DCA-A31FB2F33B9F}" type="presParOf" srcId="{6A905C42-A4C5-41BF-9E45-B395CA3BA5FC}" destId="{1CCEC13A-EBB2-41A7-B825-B06715F5D938}" srcOrd="1" destOrd="0" presId="urn:microsoft.com/office/officeart/2005/8/layout/cycle2"/>
    <dgm:cxn modelId="{457F7EDF-46E0-4334-BE75-08ABB91FD693}" type="presParOf" srcId="{1CCEC13A-EBB2-41A7-B825-B06715F5D938}" destId="{E70237CB-3728-48D0-90E1-1114B1880DBD}" srcOrd="0" destOrd="0" presId="urn:microsoft.com/office/officeart/2005/8/layout/cycle2"/>
    <dgm:cxn modelId="{24208E2B-25B1-454F-9223-059AB809ED33}" type="presParOf" srcId="{6A905C42-A4C5-41BF-9E45-B395CA3BA5FC}" destId="{5CFBF823-B61C-47D8-AAEA-6AD6D5C99DC2}" srcOrd="2" destOrd="0" presId="urn:microsoft.com/office/officeart/2005/8/layout/cycle2"/>
    <dgm:cxn modelId="{AF98F0CB-90F9-474D-8B2E-9E2D86346DFF}" type="presParOf" srcId="{6A905C42-A4C5-41BF-9E45-B395CA3BA5FC}" destId="{9F357765-CA41-4D90-9EC8-B16404A8D7B5}" srcOrd="3" destOrd="0" presId="urn:microsoft.com/office/officeart/2005/8/layout/cycle2"/>
    <dgm:cxn modelId="{3C11E403-34EF-4898-BF13-12427008240C}" type="presParOf" srcId="{9F357765-CA41-4D90-9EC8-B16404A8D7B5}" destId="{7CDCA8D7-4CD4-4738-9ABA-2829C1C74BC0}" srcOrd="0" destOrd="0" presId="urn:microsoft.com/office/officeart/2005/8/layout/cycle2"/>
    <dgm:cxn modelId="{68256A17-4ED6-4049-BCAA-B3EFF683E0B7}" type="presParOf" srcId="{6A905C42-A4C5-41BF-9E45-B395CA3BA5FC}" destId="{A3F6525C-EE79-4F22-9B21-9309C9303E63}" srcOrd="4" destOrd="0" presId="urn:microsoft.com/office/officeart/2005/8/layout/cycle2"/>
    <dgm:cxn modelId="{8CCF5F03-A105-4026-99AB-5A63C6A8BB47}" type="presParOf" srcId="{6A905C42-A4C5-41BF-9E45-B395CA3BA5FC}" destId="{1698E9C8-1929-4368-9A94-1D115A23066A}" srcOrd="5" destOrd="0" presId="urn:microsoft.com/office/officeart/2005/8/layout/cycle2"/>
    <dgm:cxn modelId="{FAF05E76-B752-4F9F-BB00-05E23520CAE7}" type="presParOf" srcId="{1698E9C8-1929-4368-9A94-1D115A23066A}" destId="{909E5642-B8D3-495A-8CE9-4A2693EC751A}" srcOrd="0" destOrd="0" presId="urn:microsoft.com/office/officeart/2005/8/layout/cycle2"/>
    <dgm:cxn modelId="{E3D3A7B0-AB83-4340-AC0A-133A98FBDA43}" type="presParOf" srcId="{6A905C42-A4C5-41BF-9E45-B395CA3BA5FC}" destId="{551F84BE-357D-41D0-B986-69F79E48330E}" srcOrd="6" destOrd="0" presId="urn:microsoft.com/office/officeart/2005/8/layout/cycle2"/>
    <dgm:cxn modelId="{CD4F1D1A-E632-493F-B096-567C7A378E66}" type="presParOf" srcId="{6A905C42-A4C5-41BF-9E45-B395CA3BA5FC}" destId="{776E3697-7EDD-4094-B641-592ED473C865}" srcOrd="7" destOrd="0" presId="urn:microsoft.com/office/officeart/2005/8/layout/cycle2"/>
    <dgm:cxn modelId="{2AE0BF3C-13C8-477A-BCC8-53ECAD90F604}" type="presParOf" srcId="{776E3697-7EDD-4094-B641-592ED473C865}" destId="{29C25861-81AD-4500-8E02-7F4850821366}" srcOrd="0" destOrd="0" presId="urn:microsoft.com/office/officeart/2005/8/layout/cycle2"/>
    <dgm:cxn modelId="{F2DCCD0A-62B9-4994-91C1-4BA7680803BC}" type="presParOf" srcId="{6A905C42-A4C5-41BF-9E45-B395CA3BA5FC}" destId="{88C8DE5D-4164-4642-BBA7-D831606D7693}" srcOrd="8" destOrd="0" presId="urn:microsoft.com/office/officeart/2005/8/layout/cycle2"/>
    <dgm:cxn modelId="{7E8974A8-6A08-4332-A5C1-C199F2B11209}" type="presParOf" srcId="{6A905C42-A4C5-41BF-9E45-B395CA3BA5FC}" destId="{87A42A66-1309-49B1-B235-71C29FB83FA9}" srcOrd="9" destOrd="0" presId="urn:microsoft.com/office/officeart/2005/8/layout/cycle2"/>
    <dgm:cxn modelId="{8153A856-F1EF-4DD1-A16A-A9E59A35D504}" type="presParOf" srcId="{87A42A66-1309-49B1-B235-71C29FB83FA9}" destId="{3A020D7E-8289-4B70-BA89-3718F97D492F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D93D59F-A114-4F07-B6BE-CD339FBC69EE}">
      <dsp:nvSpPr>
        <dsp:cNvPr id="0" name=""/>
        <dsp:cNvSpPr/>
      </dsp:nvSpPr>
      <dsp:spPr>
        <a:xfrm>
          <a:off x="0" y="58414"/>
          <a:ext cx="2095996" cy="12575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2060"/>
              </a:solidFill>
              <a:latin typeface="Monotype Corsiva" pitchFamily="66" charset="0"/>
            </a:rPr>
            <a:t>Знакомить детей с жизнью перелетных птиц</a:t>
          </a:r>
          <a:endParaRPr lang="ru-RU" sz="2000" kern="1200" dirty="0">
            <a:solidFill>
              <a:srgbClr val="002060"/>
            </a:solidFill>
            <a:latin typeface="Monotype Corsiva" pitchFamily="66" charset="0"/>
          </a:endParaRPr>
        </a:p>
      </dsp:txBody>
      <dsp:txXfrm>
        <a:off x="0" y="58414"/>
        <a:ext cx="2095996" cy="1257597"/>
      </dsp:txXfrm>
    </dsp:sp>
    <dsp:sp modelId="{08CA6CD0-6436-49B2-B3F6-114EEA7C5303}">
      <dsp:nvSpPr>
        <dsp:cNvPr id="0" name=""/>
        <dsp:cNvSpPr/>
      </dsp:nvSpPr>
      <dsp:spPr>
        <a:xfrm>
          <a:off x="2305595" y="58414"/>
          <a:ext cx="2095996" cy="12575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  <a:latin typeface="Monotype Corsiva" pitchFamily="66" charset="0"/>
            </a:rPr>
            <a:t>Учить использовать знания в игровой деятельности</a:t>
          </a:r>
          <a:endParaRPr lang="ru-RU" sz="1800" kern="1200" dirty="0">
            <a:solidFill>
              <a:srgbClr val="002060"/>
            </a:solidFill>
            <a:latin typeface="Monotype Corsiva" pitchFamily="66" charset="0"/>
          </a:endParaRPr>
        </a:p>
      </dsp:txBody>
      <dsp:txXfrm>
        <a:off x="2305595" y="58414"/>
        <a:ext cx="2095996" cy="1257597"/>
      </dsp:txXfrm>
    </dsp:sp>
    <dsp:sp modelId="{7D711B8F-7776-4B41-A3BA-58F07EB3BFD9}">
      <dsp:nvSpPr>
        <dsp:cNvPr id="0" name=""/>
        <dsp:cNvSpPr/>
      </dsp:nvSpPr>
      <dsp:spPr>
        <a:xfrm>
          <a:off x="4611191" y="58414"/>
          <a:ext cx="2095996" cy="12575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2060"/>
              </a:solidFill>
              <a:latin typeface="Monotype Corsiva" pitchFamily="66" charset="0"/>
            </a:rPr>
            <a:t>Активировать в речи названия птиц </a:t>
          </a:r>
          <a:endParaRPr lang="ru-RU" sz="2000" kern="1200" dirty="0">
            <a:solidFill>
              <a:srgbClr val="002060"/>
            </a:solidFill>
            <a:latin typeface="Monotype Corsiva" pitchFamily="66" charset="0"/>
          </a:endParaRPr>
        </a:p>
      </dsp:txBody>
      <dsp:txXfrm>
        <a:off x="4611191" y="58414"/>
        <a:ext cx="2095996" cy="1257597"/>
      </dsp:txXfrm>
    </dsp:sp>
    <dsp:sp modelId="{8034CE8D-C16A-4B8C-9C3D-8222B8E061E6}">
      <dsp:nvSpPr>
        <dsp:cNvPr id="0" name=""/>
        <dsp:cNvSpPr/>
      </dsp:nvSpPr>
      <dsp:spPr>
        <a:xfrm>
          <a:off x="0" y="1525612"/>
          <a:ext cx="2095996" cy="12575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2060"/>
              </a:solidFill>
              <a:latin typeface="Monotype Corsiva" pitchFamily="66" charset="0"/>
            </a:rPr>
            <a:t>Учить  использовать средства выразительности</a:t>
          </a:r>
          <a:endParaRPr lang="ru-RU" sz="2000" kern="1200" dirty="0">
            <a:solidFill>
              <a:srgbClr val="002060"/>
            </a:solidFill>
            <a:latin typeface="Monotype Corsiva" pitchFamily="66" charset="0"/>
          </a:endParaRPr>
        </a:p>
      </dsp:txBody>
      <dsp:txXfrm>
        <a:off x="0" y="1525612"/>
        <a:ext cx="2095996" cy="1257597"/>
      </dsp:txXfrm>
    </dsp:sp>
    <dsp:sp modelId="{8457C63B-6858-46AA-88A7-A8CE01E629BC}">
      <dsp:nvSpPr>
        <dsp:cNvPr id="0" name=""/>
        <dsp:cNvSpPr/>
      </dsp:nvSpPr>
      <dsp:spPr>
        <a:xfrm>
          <a:off x="2305595" y="1525612"/>
          <a:ext cx="2095996" cy="12575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2060"/>
              </a:solidFill>
              <a:latin typeface="Monotype Corsiva" pitchFamily="66" charset="0"/>
            </a:rPr>
            <a:t>Развивать двигательную активность через подвижные игры</a:t>
          </a:r>
          <a:endParaRPr lang="ru-RU" sz="2000" kern="1200" dirty="0">
            <a:solidFill>
              <a:srgbClr val="002060"/>
            </a:solidFill>
            <a:latin typeface="Monotype Corsiva" pitchFamily="66" charset="0"/>
          </a:endParaRPr>
        </a:p>
      </dsp:txBody>
      <dsp:txXfrm>
        <a:off x="2305595" y="1525612"/>
        <a:ext cx="2095996" cy="1257597"/>
      </dsp:txXfrm>
    </dsp:sp>
    <dsp:sp modelId="{8CCCC219-92B7-44E3-9F55-A7C8505F894E}">
      <dsp:nvSpPr>
        <dsp:cNvPr id="0" name=""/>
        <dsp:cNvSpPr/>
      </dsp:nvSpPr>
      <dsp:spPr>
        <a:xfrm>
          <a:off x="4611191" y="1525612"/>
          <a:ext cx="2095996" cy="12575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2060"/>
              </a:solidFill>
              <a:latin typeface="Monotype Corsiva" pitchFamily="66" charset="0"/>
            </a:rPr>
            <a:t>Учить составлять описательный рассказ о птицах</a:t>
          </a:r>
          <a:endParaRPr lang="ru-RU" sz="2000" kern="1200" dirty="0">
            <a:solidFill>
              <a:srgbClr val="002060"/>
            </a:solidFill>
            <a:latin typeface="Monotype Corsiva" pitchFamily="66" charset="0"/>
          </a:endParaRPr>
        </a:p>
      </dsp:txBody>
      <dsp:txXfrm>
        <a:off x="4611191" y="1525612"/>
        <a:ext cx="2095996" cy="125759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A46E25-9428-4EA6-A260-CAC394EDCCD8}">
      <dsp:nvSpPr>
        <dsp:cNvPr id="0" name=""/>
        <dsp:cNvSpPr/>
      </dsp:nvSpPr>
      <dsp:spPr>
        <a:xfrm>
          <a:off x="2631538" y="792"/>
          <a:ext cx="1228210" cy="12282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Изучение уровня знаний по данной теме</a:t>
          </a:r>
          <a:endParaRPr lang="ru-RU" sz="1400" kern="12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631538" y="792"/>
        <a:ext cx="1228210" cy="1228210"/>
      </dsp:txXfrm>
    </dsp:sp>
    <dsp:sp modelId="{1CCEC13A-EBB2-41A7-B825-B06715F5D938}">
      <dsp:nvSpPr>
        <dsp:cNvPr id="0" name=""/>
        <dsp:cNvSpPr/>
      </dsp:nvSpPr>
      <dsp:spPr>
        <a:xfrm rot="2162952">
          <a:off x="3819239" y="942085"/>
          <a:ext cx="321365" cy="4145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2162952">
        <a:off x="3819239" y="942085"/>
        <a:ext cx="321365" cy="414520"/>
      </dsp:txXfrm>
    </dsp:sp>
    <dsp:sp modelId="{5CFBF823-B61C-47D8-AAEA-6AD6D5C99DC2}">
      <dsp:nvSpPr>
        <dsp:cNvPr id="0" name=""/>
        <dsp:cNvSpPr/>
      </dsp:nvSpPr>
      <dsp:spPr>
        <a:xfrm>
          <a:off x="4114802" y="1080393"/>
          <a:ext cx="1228210" cy="12282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Определение задач</a:t>
          </a:r>
          <a:r>
            <a:rPr lang="ru-RU" sz="1400" kern="1200" dirty="0" smtClean="0">
              <a:solidFill>
                <a:srgbClr val="C00000"/>
              </a:solidFill>
            </a:rPr>
            <a:t>.  </a:t>
          </a:r>
          <a:r>
            <a:rPr lang="ru-RU" sz="1100" kern="1200" dirty="0" smtClean="0"/>
            <a:t>                                                                                                               </a:t>
          </a:r>
          <a:endParaRPr lang="ru-RU" sz="1100" kern="1200" dirty="0"/>
        </a:p>
      </dsp:txBody>
      <dsp:txXfrm>
        <a:off x="4114802" y="1080393"/>
        <a:ext cx="1228210" cy="1228210"/>
      </dsp:txXfrm>
    </dsp:sp>
    <dsp:sp modelId="{9F357765-CA41-4D90-9EC8-B16404A8D7B5}">
      <dsp:nvSpPr>
        <dsp:cNvPr id="0" name=""/>
        <dsp:cNvSpPr/>
      </dsp:nvSpPr>
      <dsp:spPr>
        <a:xfrm rot="6464462">
          <a:off x="4287639" y="2356538"/>
          <a:ext cx="326305" cy="4145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6464462">
        <a:off x="4287639" y="2356538"/>
        <a:ext cx="326305" cy="414520"/>
      </dsp:txXfrm>
    </dsp:sp>
    <dsp:sp modelId="{A3F6525C-EE79-4F22-9B21-9309C9303E63}">
      <dsp:nvSpPr>
        <dsp:cNvPr id="0" name=""/>
        <dsp:cNvSpPr/>
      </dsp:nvSpPr>
      <dsp:spPr>
        <a:xfrm>
          <a:off x="3552944" y="2836585"/>
          <a:ext cx="1228210" cy="12282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Подготовка презентации «</a:t>
          </a:r>
          <a:r>
            <a:rPr lang="en-US" sz="12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Перелетные</a:t>
          </a:r>
          <a:r>
            <a:rPr lang="en-US" sz="1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kern="1200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птицы</a:t>
          </a:r>
          <a:r>
            <a:rPr lang="ru-RU" sz="1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»</a:t>
          </a:r>
          <a:endParaRPr lang="ru-RU" sz="1200" kern="12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552944" y="2836585"/>
        <a:ext cx="1228210" cy="1228210"/>
      </dsp:txXfrm>
    </dsp:sp>
    <dsp:sp modelId="{1698E9C8-1929-4368-9A94-1D115A23066A}">
      <dsp:nvSpPr>
        <dsp:cNvPr id="0" name=""/>
        <dsp:cNvSpPr/>
      </dsp:nvSpPr>
      <dsp:spPr>
        <a:xfrm rot="10800000">
          <a:off x="3091993" y="3243430"/>
          <a:ext cx="325738" cy="4145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091993" y="3243430"/>
        <a:ext cx="325738" cy="414520"/>
      </dsp:txXfrm>
    </dsp:sp>
    <dsp:sp modelId="{551F84BE-357D-41D0-B986-69F79E48330E}">
      <dsp:nvSpPr>
        <dsp:cNvPr id="0" name=""/>
        <dsp:cNvSpPr/>
      </dsp:nvSpPr>
      <dsp:spPr>
        <a:xfrm>
          <a:off x="1710133" y="2836585"/>
          <a:ext cx="1228210" cy="12282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Использование дидактических пособий по теме</a:t>
          </a:r>
          <a:endParaRPr lang="ru-RU" sz="1200" kern="12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10133" y="2836585"/>
        <a:ext cx="1228210" cy="1228210"/>
      </dsp:txXfrm>
    </dsp:sp>
    <dsp:sp modelId="{776E3697-7EDD-4094-B641-592ED473C865}">
      <dsp:nvSpPr>
        <dsp:cNvPr id="0" name=""/>
        <dsp:cNvSpPr/>
      </dsp:nvSpPr>
      <dsp:spPr>
        <a:xfrm rot="15120000">
          <a:off x="1879488" y="2375889"/>
          <a:ext cx="325738" cy="4145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5120000">
        <a:off x="1879488" y="2375889"/>
        <a:ext cx="325738" cy="414520"/>
      </dsp:txXfrm>
    </dsp:sp>
    <dsp:sp modelId="{88C8DE5D-4164-4642-BBA7-D831606D7693}">
      <dsp:nvSpPr>
        <dsp:cNvPr id="0" name=""/>
        <dsp:cNvSpPr/>
      </dsp:nvSpPr>
      <dsp:spPr>
        <a:xfrm>
          <a:off x="1140674" y="1083968"/>
          <a:ext cx="1228210" cy="12282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Подбор игр, мультфильмов, песен, художественной литературы</a:t>
          </a:r>
          <a:endParaRPr lang="ru-RU" sz="1200" kern="12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40674" y="1083968"/>
        <a:ext cx="1228210" cy="1228210"/>
      </dsp:txXfrm>
    </dsp:sp>
    <dsp:sp modelId="{87A42A66-1309-49B1-B235-71C29FB83FA9}">
      <dsp:nvSpPr>
        <dsp:cNvPr id="0" name=""/>
        <dsp:cNvSpPr/>
      </dsp:nvSpPr>
      <dsp:spPr>
        <a:xfrm rot="19440000">
          <a:off x="2329884" y="954643"/>
          <a:ext cx="325738" cy="4145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9440000">
        <a:off x="2329884" y="954643"/>
        <a:ext cx="325738" cy="414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9ED69-D1A2-453C-B1F9-15886136CE07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B723E-4B14-4A02-8C97-ABB616C6D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9ED69-D1A2-453C-B1F9-15886136CE07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B723E-4B14-4A02-8C97-ABB616C6D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9ED69-D1A2-453C-B1F9-15886136CE07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B723E-4B14-4A02-8C97-ABB616C6D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9ED69-D1A2-453C-B1F9-15886136CE07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B723E-4B14-4A02-8C97-ABB616C6D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9ED69-D1A2-453C-B1F9-15886136CE07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B723E-4B14-4A02-8C97-ABB616C6D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9ED69-D1A2-453C-B1F9-15886136CE07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B723E-4B14-4A02-8C97-ABB616C6D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9ED69-D1A2-453C-B1F9-15886136CE07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B723E-4B14-4A02-8C97-ABB616C6D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9ED69-D1A2-453C-B1F9-15886136CE07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B723E-4B14-4A02-8C97-ABB616C6D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9ED69-D1A2-453C-B1F9-15886136CE07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B723E-4B14-4A02-8C97-ABB616C6D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9ED69-D1A2-453C-B1F9-15886136CE07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B723E-4B14-4A02-8C97-ABB616C6D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9ED69-D1A2-453C-B1F9-15886136CE07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B723E-4B14-4A02-8C97-ABB616C6D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9ED69-D1A2-453C-B1F9-15886136CE07}" type="datetimeFigureOut">
              <a:rPr lang="ru-RU" smtClean="0"/>
              <a:pPr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B723E-4B14-4A02-8C97-ABB616C6D4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276872"/>
            <a:ext cx="5976664" cy="1470025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C00000"/>
                </a:solidFill>
                <a:latin typeface="Monotype Corsiva" pitchFamily="66" charset="0"/>
              </a:rPr>
              <a:t>Перелетные  птицы</a:t>
            </a:r>
            <a:endParaRPr lang="ru-RU" sz="54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9872" y="3886200"/>
            <a:ext cx="3456384" cy="17526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Monotype Corsiva" pitchFamily="66" charset="0"/>
              </a:rPr>
              <a:t>Презентация  к  проекту</a:t>
            </a:r>
          </a:p>
          <a:p>
            <a:r>
              <a:rPr lang="ru-RU" sz="2400" dirty="0" smtClean="0">
                <a:solidFill>
                  <a:srgbClr val="C00000"/>
                </a:solidFill>
                <a:latin typeface="Monotype Corsiva" pitchFamily="66" charset="0"/>
              </a:rPr>
              <a:t>Выполнила: Медведева Е.В. </a:t>
            </a:r>
            <a:endParaRPr lang="ru-RU" sz="2400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628800"/>
            <a:ext cx="6264696" cy="93610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Monotype Corsiva" pitchFamily="66" charset="0"/>
              </a:rPr>
              <a:t>Актуальность  проблемы</a:t>
            </a:r>
            <a:endParaRPr lang="ru-RU" sz="36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708920"/>
            <a:ext cx="6552728" cy="3445843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400" dirty="0">
                <a:solidFill>
                  <a:srgbClr val="C00000"/>
                </a:solidFill>
                <a:latin typeface="Monotype Corsiva" pitchFamily="66" charset="0"/>
              </a:rPr>
              <a:t>Современный </a:t>
            </a:r>
            <a:r>
              <a:rPr lang="ru-RU" sz="2400" dirty="0" smtClean="0">
                <a:solidFill>
                  <a:srgbClr val="C00000"/>
                </a:solidFill>
                <a:latin typeface="Monotype Corsiva" pitchFamily="66" charset="0"/>
              </a:rPr>
              <a:t>ребенок должен </a:t>
            </a:r>
            <a:r>
              <a:rPr lang="ru-RU" sz="2400" dirty="0">
                <a:solidFill>
                  <a:srgbClr val="C00000"/>
                </a:solidFill>
                <a:latin typeface="Monotype Corsiva" pitchFamily="66" charset="0"/>
              </a:rPr>
              <a:t>знать не только </a:t>
            </a:r>
            <a:endParaRPr lang="ru-RU" sz="2400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 algn="just">
              <a:buNone/>
            </a:pPr>
            <a:r>
              <a:rPr lang="ru-RU" sz="2400" dirty="0" smtClean="0">
                <a:solidFill>
                  <a:srgbClr val="C00000"/>
                </a:solidFill>
                <a:latin typeface="Monotype Corsiva" pitchFamily="66" charset="0"/>
              </a:rPr>
              <a:t>предметы окружающего мира, </a:t>
            </a:r>
            <a:r>
              <a:rPr lang="ru-RU" sz="2400" dirty="0">
                <a:solidFill>
                  <a:srgbClr val="C00000"/>
                </a:solidFill>
                <a:latin typeface="Monotype Corsiva" pitchFamily="66" charset="0"/>
              </a:rPr>
              <a:t>но и живую природу </a:t>
            </a:r>
            <a:endParaRPr lang="ru-RU" sz="2400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 algn="just">
              <a:buNone/>
            </a:pPr>
            <a:r>
              <a:rPr lang="ru-RU" sz="2400" dirty="0">
                <a:solidFill>
                  <a:srgbClr val="C00000"/>
                </a:solidFill>
                <a:latin typeface="Monotype Corsiva" pitchFamily="66" charset="0"/>
              </a:rPr>
              <a:t>р</a:t>
            </a:r>
            <a:r>
              <a:rPr lang="ru-RU" sz="2400" dirty="0" smtClean="0">
                <a:solidFill>
                  <a:srgbClr val="C00000"/>
                </a:solidFill>
                <a:latin typeface="Monotype Corsiva" pitchFamily="66" charset="0"/>
              </a:rPr>
              <a:t>одного края. </a:t>
            </a:r>
            <a:r>
              <a:rPr lang="ru-RU" sz="2400" dirty="0">
                <a:solidFill>
                  <a:srgbClr val="C00000"/>
                </a:solidFill>
                <a:latin typeface="Monotype Corsiva" pitchFamily="66" charset="0"/>
              </a:rPr>
              <a:t>Вот только достаточно сложно </a:t>
            </a:r>
            <a:endParaRPr lang="ru-RU" sz="2400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 algn="just">
              <a:buNone/>
            </a:pPr>
            <a:r>
              <a:rPr lang="ru-RU" sz="2400" dirty="0" smtClean="0">
                <a:solidFill>
                  <a:srgbClr val="C00000"/>
                </a:solidFill>
                <a:latin typeface="Monotype Corsiva" pitchFamily="66" charset="0"/>
              </a:rPr>
              <a:t>рассказать</a:t>
            </a:r>
            <a:r>
              <a:rPr lang="ru-RU" sz="2400" dirty="0">
                <a:solidFill>
                  <a:srgbClr val="C00000"/>
                </a:solidFill>
                <a:latin typeface="Monotype Corsiva" pitchFamily="66" charset="0"/>
              </a:rPr>
              <a:t> малышу о том, чего он сам не </a:t>
            </a:r>
            <a:r>
              <a:rPr lang="ru-RU" sz="2400" dirty="0" smtClean="0">
                <a:solidFill>
                  <a:srgbClr val="C00000"/>
                </a:solidFill>
                <a:latin typeface="Monotype Corsiva" pitchFamily="66" charset="0"/>
              </a:rPr>
              <a:t>видел.  Так, 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C00000"/>
                </a:solidFill>
                <a:latin typeface="Monotype Corsiva" pitchFamily="66" charset="0"/>
              </a:rPr>
              <a:t>перелетные птицы осенью и весной  вызывают 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C00000"/>
                </a:solidFill>
                <a:latin typeface="Monotype Corsiva" pitchFamily="66" charset="0"/>
              </a:rPr>
              <a:t>повышенный интерес  у детей. Мы решили не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C00000"/>
                </a:solidFill>
                <a:latin typeface="Monotype Corsiva" pitchFamily="66" charset="0"/>
              </a:rPr>
              <a:t>упускать эту возможность и провести проект о 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C00000"/>
                </a:solidFill>
                <a:latin typeface="Monotype Corsiva" pitchFamily="66" charset="0"/>
              </a:rPr>
              <a:t>перелётных птицах.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88840"/>
            <a:ext cx="6707088" cy="1224136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Monotype Corsiva" pitchFamily="66" charset="0"/>
              </a:rPr>
              <a:t>Цель: : формировать у детей представление об особенностях жизни перелётных птиц, развивать познавательный интерес к родной природе</a:t>
            </a:r>
            <a:r>
              <a:rPr lang="ru-RU" sz="2400" dirty="0" smtClean="0">
                <a:latin typeface="Monotype Corsiva" pitchFamily="66" charset="0"/>
              </a:rPr>
              <a:t>. </a:t>
            </a:r>
            <a:endParaRPr lang="ru-RU" sz="2400" dirty="0">
              <a:latin typeface="Monotype Corsiva" pitchFamily="66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3284538"/>
          <a:ext cx="6707188" cy="2841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628800"/>
            <a:ext cx="6768752" cy="926976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C00000"/>
                </a:solidFill>
                <a:latin typeface="Monotype Corsiva" pitchFamily="66" charset="0"/>
              </a:rPr>
              <a:t>Подготовительный этап</a:t>
            </a:r>
            <a:endParaRPr lang="ru-RU" sz="40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IMG_20210920_101304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348880"/>
            <a:ext cx="6408712" cy="377728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060575"/>
          <a:ext cx="6491288" cy="4065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916832"/>
            <a:ext cx="4032448" cy="381642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Основной этап</a:t>
            </a:r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рассматривание иллюстраций;</a:t>
            </a:r>
            <a:b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беседы;</a:t>
            </a:r>
            <a:b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чтение художественной литературы;</a:t>
            </a:r>
            <a:b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дидактические игры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IMG_20210920_1012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4048" y="1916832"/>
            <a:ext cx="3915370" cy="3849291"/>
          </a:xfrm>
          <a:prstGeom prst="round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988840"/>
            <a:ext cx="4032448" cy="432048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Подвижные игры;</a:t>
            </a:r>
            <a:b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дыхательная гимнастика;</a:t>
            </a:r>
            <a:b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художественно-</a:t>
            </a:r>
            <a:b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эстетическая</a:t>
            </a:r>
            <a:b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деятельность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IMG_20210917_0946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76056" y="2204864"/>
            <a:ext cx="3672408" cy="3888432"/>
          </a:xfrm>
          <a:prstGeom prst="round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44824"/>
            <a:ext cx="6624736" cy="92697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Monotype Corsiva" pitchFamily="66" charset="0"/>
              </a:rPr>
              <a:t>Заключительный этап</a:t>
            </a:r>
            <a:endParaRPr lang="ru-RU" sz="36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2924944"/>
            <a:ext cx="6408712" cy="3201219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В ходе реализации проекта </a:t>
            </a:r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 у детей расширились знания  </a:t>
            </a:r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о птицах родного края, их особенностях и значении в жизни человека и природы.                                                       </a:t>
            </a:r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 Повысилась экологическая грамотность</a:t>
            </a:r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10917_094803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844824"/>
            <a:ext cx="4032448" cy="3600399"/>
          </a:xfrm>
          <a:prstGeom prst="roundRect">
            <a:avLst/>
          </a:prstGeom>
        </p:spPr>
      </p:pic>
      <p:pic>
        <p:nvPicPr>
          <p:cNvPr id="1026" name="Picture 2" descr="C:\Users\Мария\Pictures\проект птицы\IMG_20210920_101628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852936"/>
            <a:ext cx="3765926" cy="3662743"/>
          </a:xfrm>
          <a:prstGeom prst="round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772816"/>
            <a:ext cx="5904656" cy="926976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C00000"/>
                </a:solidFill>
                <a:latin typeface="Monotype Corsiva" pitchFamily="66" charset="0"/>
              </a:rPr>
              <a:t>Задачи на будущее</a:t>
            </a:r>
            <a:endParaRPr lang="ru-RU" sz="40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2924944"/>
            <a:ext cx="5256584" cy="3201219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/>
              <a:t>   </a:t>
            </a:r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Систематизировать </a:t>
            </a:r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знания детей о перелетных птицах.                                                              Прививать у детей интерес к словотворчеству.                                                                             Совместно с детьми изготовить альбом по теме «Перелетные птицы».</a:t>
            </a:r>
          </a:p>
          <a:p>
            <a:pPr algn="just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068960"/>
            <a:ext cx="6264696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Спасибо  за  внимание!</a:t>
            </a:r>
            <a:endParaRPr lang="ru-RU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177</Words>
  <Application>Microsoft Office PowerPoint</Application>
  <PresentationFormat>Экран (4:3)</PresentationFormat>
  <Paragraphs>32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Перелетные  птицы</vt:lpstr>
      <vt:lpstr>Актуальность  проблемы</vt:lpstr>
      <vt:lpstr>Цель: : формировать у детей представление об особенностях жизни перелётных птиц, развивать познавательный интерес к родной природе. </vt:lpstr>
      <vt:lpstr>Подготовительный этап</vt:lpstr>
      <vt:lpstr>Слайд 5</vt:lpstr>
      <vt:lpstr>Основной этап рассматривание иллюстраций; беседы; чтение художественной литературы; дидактические игры</vt:lpstr>
      <vt:lpstr>Подвижные игры; дыхательная гимнастика; художественно- эстетическая деятельность</vt:lpstr>
      <vt:lpstr>Заключительный этап</vt:lpstr>
      <vt:lpstr>Слайд 9</vt:lpstr>
      <vt:lpstr>Задачи на будущее</vt:lpstr>
      <vt:lpstr>Спасибо  за 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11</cp:revision>
  <dcterms:created xsi:type="dcterms:W3CDTF">2021-09-22T18:38:47Z</dcterms:created>
  <dcterms:modified xsi:type="dcterms:W3CDTF">2021-09-29T19:08:42Z</dcterms:modified>
</cp:coreProperties>
</file>