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70" r:id="rId7"/>
    <p:sldId id="267" r:id="rId8"/>
    <p:sldId id="260" r:id="rId9"/>
    <p:sldId id="261" r:id="rId10"/>
    <p:sldId id="262" r:id="rId11"/>
    <p:sldId id="264" r:id="rId12"/>
    <p:sldId id="265" r:id="rId13"/>
    <p:sldId id="271" r:id="rId14"/>
    <p:sldId id="266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2396B-BDE9-4206-8C00-744366D31CC4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C52CA-41F9-4471-8351-65340B52A2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1822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C52CA-41F9-4471-8351-65340B52A22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904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Исследовательский проект «Посадка лука» </a:t>
            </a:r>
            <a:r>
              <a:rPr lang="ru-RU" dirty="0" smtClean="0"/>
              <a:t>в группе </a:t>
            </a:r>
            <a:r>
              <a:rPr lang="ru-RU" smtClean="0"/>
              <a:t>раннего возраста (2 – 3 года)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3886200"/>
            <a:ext cx="3056384" cy="1752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Выполнила: воспитатель МБДОУ № 434 </a:t>
            </a:r>
            <a:r>
              <a:rPr lang="ru-RU" sz="2400" dirty="0" err="1" smtClean="0"/>
              <a:t>Лысенкова</a:t>
            </a:r>
            <a:r>
              <a:rPr lang="ru-RU" sz="2400" dirty="0" smtClean="0"/>
              <a:t> Е.В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471" y="2852938"/>
            <a:ext cx="4035608" cy="244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01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521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Паспорт проекта			</a:t>
            </a:r>
            <a:r>
              <a:rPr lang="ru-RU" b="1" i="1" dirty="0"/>
              <a:t>Тема: </a:t>
            </a:r>
            <a:r>
              <a:rPr lang="ru-RU" b="1" i="1" dirty="0" smtClean="0"/>
              <a:t>«Посадка лука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384378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>
                <a:cs typeface="Times New Roman" panose="02020603050405020304" pitchFamily="18" charset="0"/>
              </a:rPr>
              <a:t>ЦЕЛЬ ПРОЕКТА: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Формировать </a:t>
            </a:r>
            <a:r>
              <a:rPr lang="ru-RU" dirty="0">
                <a:cs typeface="Times New Roman" pitchFamily="18" charset="0"/>
              </a:rPr>
              <a:t>основы исследовательской деятельности у младших дошкольников в процессе посадки лука и наблюдения за его </a:t>
            </a:r>
            <a:r>
              <a:rPr lang="ru-RU" dirty="0" smtClean="0">
                <a:cs typeface="Times New Roman" pitchFamily="18" charset="0"/>
              </a:rPr>
              <a:t>ростом</a:t>
            </a:r>
            <a:endParaRPr lang="ru-RU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cs typeface="Times New Roman" panose="02020603050405020304" pitchFamily="18" charset="0"/>
              </a:rPr>
              <a:t>ЗАДАЧИ</a:t>
            </a:r>
            <a:r>
              <a:rPr lang="ru-RU" b="1" dirty="0">
                <a:cs typeface="Times New Roman" panose="02020603050405020304" pitchFamily="18" charset="0"/>
              </a:rPr>
              <a:t>: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Знакомить со свойствами лука, научить сажать луковицы в землю.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Формировать умение устанавливать простейшие обобщения.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воспитывать бережное, эмоционально-положительное отношение к растениям;</a:t>
            </a:r>
          </a:p>
          <a:p>
            <a:r>
              <a:rPr lang="ru-RU" dirty="0">
                <a:cs typeface="Times New Roman" panose="02020603050405020304" pitchFamily="18" charset="0"/>
              </a:rPr>
              <a:t>прививать трудовые природоведческие </a:t>
            </a:r>
            <a:r>
              <a:rPr lang="ru-RU" dirty="0" smtClean="0">
                <a:cs typeface="Times New Roman" panose="02020603050405020304" pitchFamily="18" charset="0"/>
              </a:rPr>
              <a:t>навыки; воспитывать желание принимать посильное участие в труде, бережное отношение к результатам своего труда.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учить фиксировать результаты исследований.</a:t>
            </a:r>
          </a:p>
          <a:p>
            <a:r>
              <a:rPr lang="ru-RU" b="1" i="1" dirty="0">
                <a:cs typeface="Times New Roman" panose="02020603050405020304" pitchFamily="18" charset="0"/>
              </a:rPr>
              <a:t>Участники проекта : </a:t>
            </a:r>
            <a:r>
              <a:rPr lang="ru-RU" dirty="0">
                <a:cs typeface="Times New Roman" panose="02020603050405020304" pitchFamily="18" charset="0"/>
              </a:rPr>
              <a:t>дети </a:t>
            </a:r>
            <a:r>
              <a:rPr lang="ru-RU" dirty="0" smtClean="0">
                <a:cs typeface="Times New Roman" panose="02020603050405020304" pitchFamily="18" charset="0"/>
              </a:rPr>
              <a:t>мл. </a:t>
            </a:r>
            <a:r>
              <a:rPr lang="ru-RU" dirty="0">
                <a:cs typeface="Times New Roman" panose="02020603050405020304" pitchFamily="18" charset="0"/>
              </a:rPr>
              <a:t>группы, сотрудники ДОУ, родители</a:t>
            </a:r>
          </a:p>
          <a:p>
            <a:pPr marL="0" indent="0">
              <a:buNone/>
            </a:pPr>
            <a:r>
              <a:rPr lang="ru-RU" b="1" dirty="0">
                <a:cs typeface="Times New Roman" panose="02020603050405020304" pitchFamily="18" charset="0"/>
              </a:rPr>
              <a:t>ТИП ПРОЕКТА: </a:t>
            </a:r>
            <a:r>
              <a:rPr lang="ru-RU" dirty="0">
                <a:cs typeface="Times New Roman" panose="02020603050405020304" pitchFamily="18" charset="0"/>
              </a:rPr>
              <a:t>по доминирующей в проекте деятельности: познавательный, исследовательский, творческий, </a:t>
            </a:r>
            <a:r>
              <a:rPr lang="ru-RU" dirty="0" smtClean="0">
                <a:cs typeface="Times New Roman" panose="02020603050405020304" pitchFamily="18" charset="0"/>
              </a:rPr>
              <a:t>игровой; краткосрочный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по времени проведения: </a:t>
            </a:r>
            <a:r>
              <a:rPr lang="ru-RU" dirty="0" smtClean="0">
                <a:cs typeface="Times New Roman" panose="02020603050405020304" pitchFamily="18" charset="0"/>
              </a:rPr>
              <a:t>октябрь-ноябрь.</a:t>
            </a:r>
            <a:endParaRPr lang="ru-RU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cs typeface="Times New Roman" panose="02020603050405020304" pitchFamily="18" charset="0"/>
              </a:rPr>
              <a:t>ПРЕДПОЛАГАЕМЫЙ РЕЗУЛЬТАТ: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Дети </a:t>
            </a:r>
            <a:r>
              <a:rPr lang="ru-RU" dirty="0">
                <a:cs typeface="Times New Roman" pitchFamily="18" charset="0"/>
              </a:rPr>
              <a:t>освоят, что для роста растения необходимы земля, влага, тепло и свет. У детей появятся элементарные навыки исследовательской деятельности.  У детей сформируются знания и представления о росте зелёного лука в комнатных условиях. У детей расширятся представления об условиях, необходимых для роста и развития растений. Дети научатся сажать, ухаживать за луком</a:t>
            </a:r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Этапы </a:t>
            </a:r>
            <a:r>
              <a:rPr lang="ru-RU" dirty="0">
                <a:cs typeface="Times New Roman" pitchFamily="18" charset="0"/>
              </a:rPr>
              <a:t>проекта Подготовительный этап: подготовить землю, ёмкость с водой, лук, лейку, иллюстрации, дидактические игры, трафареты</a:t>
            </a:r>
            <a:r>
              <a:rPr lang="ru-RU" dirty="0" smtClean="0">
                <a:cs typeface="Times New Roman" pitchFamily="18" charset="0"/>
              </a:rPr>
              <a:t>.</a:t>
            </a:r>
          </a:p>
          <a:p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Основной: Посадка и наблюдение за ростом </a:t>
            </a:r>
            <a:r>
              <a:rPr lang="ru-RU" dirty="0" smtClean="0">
                <a:cs typeface="Times New Roman" panose="02020603050405020304" pitchFamily="18" charset="0"/>
              </a:rPr>
              <a:t>лука»</a:t>
            </a:r>
          </a:p>
          <a:p>
            <a:r>
              <a:rPr lang="ru-RU" dirty="0">
                <a:cs typeface="Times New Roman" pitchFamily="18" charset="0"/>
              </a:rPr>
              <a:t> Итог: выращенный лук использовать в еде.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2532" y="5268247"/>
            <a:ext cx="1031916" cy="1076394"/>
          </a:xfrm>
          <a:prstGeom prst="roundRect">
            <a:avLst>
              <a:gd name="adj" fmla="val 4270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30456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973912"/>
          </a:xfrm>
        </p:spPr>
        <p:txBody>
          <a:bodyPr>
            <a:normAutofit/>
          </a:bodyPr>
          <a:lstStyle/>
          <a:p>
            <a:r>
              <a:rPr lang="ru-RU" dirty="0"/>
              <a:t> ЭТАПЫ ПРОЕКТА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00808"/>
            <a:ext cx="7056784" cy="388843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 1.Подготовительный: Сбор художественной литературы: загадки, пословицы, стихи про лук; Консультация для родителей («Лук -от семи недуг»); Предложить родителям приобрести для проведения проекта: контейнеры, землю, луковицы для посадки, забор для оформления небольшого огорода на подоконнике, маски «лучок» для проведения игры «Расти, расти, лучок</a:t>
            </a:r>
            <a:r>
              <a:rPr lang="ru-RU" dirty="0" smtClean="0"/>
              <a:t>», рассматривание альбома «</a:t>
            </a:r>
            <a:r>
              <a:rPr lang="ru-RU" dirty="0" err="1" smtClean="0"/>
              <a:t>Овощи»,беседа</a:t>
            </a:r>
            <a:r>
              <a:rPr lang="ru-RU" dirty="0" smtClean="0"/>
              <a:t> «Что растет на </a:t>
            </a:r>
            <a:r>
              <a:rPr lang="ru-RU" dirty="0" err="1" smtClean="0"/>
              <a:t>грядках?»,игра</a:t>
            </a:r>
            <a:r>
              <a:rPr lang="ru-RU" dirty="0" smtClean="0"/>
              <a:t> «Овощи на грядках»</a:t>
            </a:r>
            <a:r>
              <a:rPr lang="ru-RU" dirty="0"/>
              <a:t> </a:t>
            </a:r>
            <a:r>
              <a:rPr lang="ru-RU" dirty="0" smtClean="0"/>
              <a:t>игры «</a:t>
            </a:r>
            <a:r>
              <a:rPr lang="ru-RU" dirty="0"/>
              <a:t>Собери картинку», «Что лишнее?»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2.Основной: Рассматривание лука; Посадка лука в </a:t>
            </a:r>
            <a:r>
              <a:rPr lang="ru-RU" dirty="0" smtClean="0"/>
              <a:t>землю. Беседы. </a:t>
            </a:r>
            <a:r>
              <a:rPr lang="ru-RU" dirty="0"/>
              <a:t>Чтение и разучивание с детьми стихов, загадок, пословиц про лук Художественное творчество ( Аппликация «лучок», раскрашивание лука</a:t>
            </a:r>
            <a:r>
              <a:rPr lang="ru-RU" dirty="0" smtClean="0"/>
              <a:t>);</a:t>
            </a:r>
            <a:r>
              <a:rPr lang="ru-RU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Подвижно- </a:t>
            </a:r>
            <a:r>
              <a:rPr lang="ru-RU" dirty="0"/>
              <a:t>развивающая игра «Расти, расти, лучок»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Заключительный: Выставка детского </a:t>
            </a:r>
            <a:r>
              <a:rPr lang="ru-RU" dirty="0" smtClean="0"/>
              <a:t>творчества совместного с родителями. </a:t>
            </a:r>
            <a:r>
              <a:rPr lang="ru-RU" dirty="0"/>
              <a:t>Выращенный лук использовать в еде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5301208"/>
            <a:ext cx="172819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373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648072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Фрагмент перспективно-календарного плана на </a:t>
            </a:r>
            <a:r>
              <a:rPr lang="ru-RU" sz="2400" dirty="0" smtClean="0"/>
              <a:t>тему</a:t>
            </a:r>
            <a:r>
              <a:rPr lang="en-US" sz="2400" dirty="0" smtClean="0"/>
              <a:t>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dirty="0"/>
              <a:t>«посадка лука»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54331165"/>
              </p:ext>
            </p:extLst>
          </p:nvPr>
        </p:nvGraphicFramePr>
        <p:xfrm>
          <a:off x="539552" y="1052737"/>
          <a:ext cx="8064896" cy="5328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5688632"/>
              </a:tblGrid>
              <a:tr h="592801">
                <a:tc>
                  <a:txBody>
                    <a:bodyPr/>
                    <a:lstStyle/>
                    <a:p>
                      <a:r>
                        <a:rPr lang="ru-RU" sz="2000" b="1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Образоват</a:t>
                      </a:r>
                      <a:r>
                        <a:rPr lang="ru-RU" sz="20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область </a:t>
                      </a:r>
                      <a:endParaRPr lang="ru-RU" sz="20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532" marR="39532" marT="0" marB="0"/>
                </a:tc>
                <a:tc>
                  <a:txBody>
                    <a:bodyPr/>
                    <a:lstStyle/>
                    <a:p>
                      <a:r>
                        <a:rPr lang="ru-RU" sz="20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Образовательная деятельность 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84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Социально-коммуникативное развитие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Трудовая деятельность «Посадка лука».</a:t>
                      </a:r>
                    </a:p>
                    <a:p>
                      <a:pPr algn="just"/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Цель</a:t>
                      </a: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расширять представления детей об  условиях, необходимых для роста и           развития растения (почва, влага, тепло, свет);  дать элементарные понятия о природных витаминах;  формировать трудовые умения и навыки;  воспитывать желание участвовать в общем деле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49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Познавательное развитие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Опытническая деятельность «посадка лука в землю» 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Опыты и эксперименты с луком. Беседа «Лук -от семи недуг»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                                                          </a:t>
                      </a:r>
                    </a:p>
                    <a:p>
                      <a:pPr algn="just"/>
                      <a:r>
                        <a:rPr lang="ru-RU" sz="1400" b="1" i="1" dirty="0" smtClean="0">
                          <a:latin typeface="+mn-lt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Формировать практические знания о луке и посадке лука в землю. Сообщить, что из луковиц можно вырастить зеленый лук, очень полезный и витаминный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00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Речевое развитие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39532" marR="39532" marT="0" marB="0"/>
                </a:tc>
                <a:tc>
                  <a:txBody>
                    <a:bodyPr/>
                    <a:lstStyle/>
                    <a:p>
                      <a:pPr algn="just">
                        <a:buFontTx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Разучивание стихотворений, пословиц, загадок проведение дидактических игр, подбор иллюстраций на данную тему,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стихи Сказка «Луковая семья» Заучивание стихотворений: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И.Токмаковой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«Купите лук», Т.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Казырина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«Баба Таня чистит лук» </a:t>
                      </a:r>
                    </a:p>
                    <a:p>
                      <a:pPr algn="just">
                        <a:buFontTx/>
                        <a:buNone/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обогащение активного словаря;</a:t>
                      </a:r>
                    </a:p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развитие связной, грамматически правильной диалогической и монологической речи</a:t>
                      </a:r>
                      <a:endParaRPr lang="ru-RU" sz="14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0239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1484788"/>
              </p:ext>
            </p:extLst>
          </p:nvPr>
        </p:nvGraphicFramePr>
        <p:xfrm>
          <a:off x="622466" y="620688"/>
          <a:ext cx="8064896" cy="335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5688632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Художественно-эстетическое развитие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532" marR="3953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Рисование и раскрашивание лука в раскрасках,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становление эстетического отношения к окружающему миру;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формирование элементарных представлений о видах искусства,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развивать умение, создавать объемный предмет, используя приемы раскатывания шара, вдавливания, оттягивания краев, разглаживания 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769328">
                <a:tc>
                  <a:txBody>
                    <a:bodyPr/>
                    <a:lstStyle/>
                    <a:p>
                      <a:r>
                        <a:rPr lang="ru-RU" sz="1800" b="1" i="1" dirty="0" smtClean="0"/>
                        <a:t>Физическое развитие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игра «Расти, расти, лучок»,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вовлечение детей в подвижную игру с простым содержанием, несложными движениями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71210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9010" y="6926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«Посадка лука». Ход деятельности: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1812" y="4293096"/>
            <a:ext cx="1440628" cy="21055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576" y="1268760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гости к детям </a:t>
            </a:r>
            <a:r>
              <a:rPr lang="ru-RU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 </a:t>
            </a:r>
            <a:r>
              <a:rPr lang="ru-RU" i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Чиполлино</a:t>
            </a:r>
            <a:r>
              <a:rPr lang="ru-RU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корзиной луковиц. Он рассказывает, что лук ему дали старшие дети для посадки, но сажать он не умеет. </a:t>
            </a:r>
            <a:r>
              <a:rPr lang="ru-RU" i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Чиполлино</a:t>
            </a:r>
            <a:r>
              <a:rPr lang="ru-RU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просит детей научить его.                                                                                                                            Ребята берут по луковице, рассматривают , вспоминают загадку: «сидит дед, во сто шуб одет, кто его раздевает – тот слезы проливает».                                                       </a:t>
            </a:r>
            <a:r>
              <a:rPr lang="ru-RU" i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Чиполлино</a:t>
            </a:r>
            <a:r>
              <a:rPr lang="ru-RU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спрашивает детей, чем полезен лук?                                                                             Ответы детей: в луке много витаминов; лук можно кушать и сырым , и жареным , и вареным.                                                                                                                                                                    Воспитатель: как можно вырастить витамины на окне?                                                          Дети: нужно посадить лук.                                                                                                               Воспитатель показывает алгоритм посадки, сопровождая его рассказом.                              Дети выбирают по одной луковице и сажают их в </a:t>
            </a:r>
            <a:r>
              <a:rPr lang="ru-RU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контейнеры наполненные землей, </a:t>
            </a:r>
            <a:r>
              <a:rPr lang="ru-RU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затем поливают.                                                                                                                                                  </a:t>
            </a:r>
            <a:r>
              <a:rPr lang="ru-RU" i="1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Чиполлино</a:t>
            </a:r>
            <a:r>
              <a:rPr lang="ru-RU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благодарит детей и прощается.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295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 fontScale="90000"/>
          </a:bodyPr>
          <a:lstStyle/>
          <a:p>
            <a:r>
              <a:rPr lang="ru-RU" dirty="0"/>
              <a:t>Модель «трех вопросов»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81736604"/>
              </p:ext>
            </p:extLst>
          </p:nvPr>
        </p:nvGraphicFramePr>
        <p:xfrm>
          <a:off x="1043608" y="1556792"/>
          <a:ext cx="6777036" cy="2507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12"/>
                <a:gridCol w="2259012"/>
                <a:gridCol w="2259012"/>
              </a:tblGrid>
              <a:tr h="522177">
                <a:tc>
                  <a:txBody>
                    <a:bodyPr/>
                    <a:lstStyle/>
                    <a:p>
                      <a:r>
                        <a:rPr lang="ru-RU" sz="1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знаю? </a:t>
                      </a:r>
                      <a:endParaRPr lang="ru-RU" sz="1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хочу узнать?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 узнать? </a:t>
                      </a:r>
                      <a:endParaRPr lang="ru-RU" sz="1400" dirty="0"/>
                    </a:p>
                  </a:txBody>
                  <a:tcPr/>
                </a:tc>
              </a:tr>
              <a:tr h="5579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Маша – лук на окне есть у бабушки в деревне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Какой бывает лук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Рассказала бабушка</a:t>
                      </a:r>
                      <a:endParaRPr lang="ru-RU" sz="1400" dirty="0"/>
                    </a:p>
                  </a:txBody>
                  <a:tcPr/>
                </a:tc>
              </a:tr>
              <a:tr h="52217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Аня</a:t>
                      </a:r>
                      <a:r>
                        <a:rPr lang="ru-RU" sz="1400" baseline="0" dirty="0" smtClean="0"/>
                        <a:t> – лук не вкусный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Для</a:t>
                      </a:r>
                      <a:r>
                        <a:rPr lang="ru-RU" sz="1400" baseline="0" dirty="0" smtClean="0"/>
                        <a:t> чего лук нужно поливать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Нам объяснили в детском саду</a:t>
                      </a:r>
                      <a:endParaRPr lang="ru-RU" sz="1400" dirty="0"/>
                    </a:p>
                  </a:txBody>
                  <a:tcPr/>
                </a:tc>
              </a:tr>
              <a:tr h="5579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Саша – мы  с мамой пололи лук на грядке в  огороде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Как ухаживать за луком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Рассказала мама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admin\Desktop\садик\дети 25-26\IMG_20260113_211557_3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4411" y="4293096"/>
            <a:ext cx="2304256" cy="211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199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Сажаем лук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365104"/>
            <a:ext cx="2304256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i="1" dirty="0" smtClean="0">
                <a:solidFill>
                  <a:schemeClr val="tx1"/>
                </a:solidFill>
                <a:cs typeface="Times New Roman" pitchFamily="18" charset="0"/>
              </a:rPr>
              <a:t>Мы ребята, малыши</a:t>
            </a:r>
          </a:p>
          <a:p>
            <a:pPr algn="just"/>
            <a:r>
              <a:rPr lang="ru-RU" sz="1400" i="1" dirty="0" smtClean="0">
                <a:solidFill>
                  <a:schemeClr val="tx1"/>
                </a:solidFill>
                <a:cs typeface="Times New Roman" pitchFamily="18" charset="0"/>
              </a:rPr>
              <a:t>Любим мы трудиться.</a:t>
            </a:r>
          </a:p>
          <a:p>
            <a:pPr algn="just"/>
            <a:r>
              <a:rPr lang="ru-RU" sz="1400" i="1" dirty="0" smtClean="0">
                <a:solidFill>
                  <a:schemeClr val="tx1"/>
                </a:solidFill>
                <a:cs typeface="Times New Roman" pitchFamily="18" charset="0"/>
              </a:rPr>
              <a:t>Вот посадим мы лучок,</a:t>
            </a:r>
          </a:p>
          <a:p>
            <a:pPr algn="just"/>
            <a:r>
              <a:rPr lang="ru-RU" sz="1400" i="1" dirty="0" smtClean="0">
                <a:solidFill>
                  <a:schemeClr val="tx1"/>
                </a:solidFill>
                <a:cs typeface="Times New Roman" pitchFamily="18" charset="0"/>
              </a:rPr>
              <a:t>Будем им гордиться</a:t>
            </a:r>
            <a:endParaRPr lang="ru-RU" sz="1400" i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2050" name="Picture 2" descr="C:\Users\admin\Desktop\садик\дети 25-26\IMG_20260113_211528_7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5866" y="2324100"/>
            <a:ext cx="3688382" cy="376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35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Выращиваем лук и ухаживаем за ним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80112" y="4509121"/>
            <a:ext cx="3024336" cy="1368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За окном уж снег лежит, и метель кружиться, а у нас на окне лучок колосится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dmin\Desktop\садик\дети 25-26\IMG_20251117_092604_8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1968996" cy="196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садик\дети 25-26\IMG_20251110_170909_3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7663" y="2420888"/>
            <a:ext cx="2249234" cy="224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садик\дети 25-26\IMG_20251110_170932_5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8068" y="3545505"/>
            <a:ext cx="2681281" cy="268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528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Наблюдаем за ростом лука через рисование</a:t>
            </a:r>
            <a:endParaRPr lang="ru-RU" dirty="0"/>
          </a:p>
        </p:txBody>
      </p:sp>
      <p:pic>
        <p:nvPicPr>
          <p:cNvPr id="6" name="Объект 5" descr="C:\Users\admin\Desktop\садик\дети 25-26\IMG_20251127_083913_35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2974801" cy="26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dmin\Desktop\садик\дети 25-26\IMG_20251127_090945_08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0928"/>
            <a:ext cx="2665809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6251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</a:t>
            </a:r>
            <a:r>
              <a:rPr lang="ru-RU" dirty="0" smtClean="0"/>
              <a:t>сследование</a:t>
            </a:r>
            <a:endParaRPr lang="ru-RU" dirty="0"/>
          </a:p>
        </p:txBody>
      </p:sp>
      <p:pic>
        <p:nvPicPr>
          <p:cNvPr id="6" name="Объект 5" descr="C:\Users\admin\Desktop\садик\дети 25-26\IMG_20251117_092905_91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3508375" cy="350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dmin\Desktop\садик\дети 25-26\IMG_20251117_092922_4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2952328" cy="2808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3886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урожай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004048" y="692696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Очень вкусен лук в салате, Мама варит с луком щи! Так что ешьте больше лука и другие овощи!</a:t>
            </a:r>
          </a:p>
        </p:txBody>
      </p:sp>
      <p:pic>
        <p:nvPicPr>
          <p:cNvPr id="6" name="Рисунок 5" descr="C:\Users\admin\Desktop\садик\дети 25-26\IMG_20251117_111709_98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3307234" cy="3419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Объект 6" descr="C:\Users\admin\Desktop\садик\дети 25-26\IMG_20251117_111647_229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48316"/>
            <a:ext cx="3508375" cy="3508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2769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Выставка творчества детей совместного с родителями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346080"/>
            <a:ext cx="3366604" cy="1979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2420888"/>
            <a:ext cx="3648522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4221088"/>
            <a:ext cx="3003762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27742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024744" cy="829896"/>
          </a:xfrm>
        </p:spPr>
        <p:txBody>
          <a:bodyPr/>
          <a:lstStyle/>
          <a:p>
            <a:r>
              <a:rPr lang="ru-RU" dirty="0"/>
              <a:t>Результат.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84784"/>
            <a:ext cx="6777317" cy="3508977"/>
          </a:xfrm>
        </p:spPr>
        <p:txBody>
          <a:bodyPr>
            <a:normAutofit/>
          </a:bodyPr>
          <a:lstStyle/>
          <a:p>
            <a:r>
              <a:rPr lang="ru-RU" sz="1600" dirty="0"/>
              <a:t>1. Дети научились сажать и ухаживать за луком, познакомились с условиями роста лука, научились подмечать пользу и красоту зеленого лука зимой. </a:t>
            </a:r>
            <a:endParaRPr lang="ru-RU" sz="1600" dirty="0" smtClean="0"/>
          </a:p>
          <a:p>
            <a:r>
              <a:rPr lang="ru-RU" sz="1600" dirty="0" smtClean="0"/>
              <a:t>2</a:t>
            </a:r>
            <a:r>
              <a:rPr lang="ru-RU" sz="1600" dirty="0"/>
              <a:t>. У детей сформировались знания и представления о росте зеленого лука в комнатных условиях, как в контейнере с почвой, так и в стакане с водой Процесс и результат проекта принес детям удовлетворение, радость, переживания успеха, осознание собственных умений, компетенции. Дети готовы и хотят выполнять коллективно следующий проект.</a:t>
            </a:r>
          </a:p>
        </p:txBody>
      </p:sp>
      <p:pic>
        <p:nvPicPr>
          <p:cNvPr id="5" name="Рисунок 4" descr="C:\Users\admin\Desktop\садик\дети 25-26\IMG_20260113_211413_57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05064"/>
            <a:ext cx="3109957" cy="232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6496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5866" y="2324100"/>
            <a:ext cx="2631281" cy="350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2061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229</TotalTime>
  <Words>627</Words>
  <Application>Microsoft Office PowerPoint</Application>
  <PresentationFormat>Экран (4:3)</PresentationFormat>
  <Paragraphs>73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Остин</vt:lpstr>
      <vt:lpstr>Исследовательский проект «Посадка лука» в группе раннего возраста (2 – 3 года)</vt:lpstr>
      <vt:lpstr>Паспорт проекта   Тема: «Посадка лука»</vt:lpstr>
      <vt:lpstr> ЭТАПЫ ПРОЕКТА:</vt:lpstr>
      <vt:lpstr>Фрагмент перспективно-календарного плана на тему:  «посадка лука»</vt:lpstr>
      <vt:lpstr>Слайд 5</vt:lpstr>
      <vt:lpstr>Слайд 6</vt:lpstr>
      <vt:lpstr>Модель «трех вопросов» </vt:lpstr>
      <vt:lpstr>Сажаем лук</vt:lpstr>
      <vt:lpstr>Выращиваем лук и ухаживаем за ним</vt:lpstr>
      <vt:lpstr>Наблюдаем за ростом лука через рисование</vt:lpstr>
      <vt:lpstr>Исследование</vt:lpstr>
      <vt:lpstr>Наш урожай</vt:lpstr>
      <vt:lpstr>Выставка творчества детей совместного с родителями</vt:lpstr>
      <vt:lpstr>Результат.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Исследовательский проект «Посадка лука» 1 младшая группа</dc:title>
  <dc:creator>Gen</dc:creator>
  <cp:lastModifiedBy>1</cp:lastModifiedBy>
  <cp:revision>23</cp:revision>
  <dcterms:created xsi:type="dcterms:W3CDTF">2016-11-28T16:24:08Z</dcterms:created>
  <dcterms:modified xsi:type="dcterms:W3CDTF">2026-11-03T09:46:27Z</dcterms:modified>
</cp:coreProperties>
</file>