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E2AEE8-7C79-40F3-A425-C4836A94818E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CFAE4B-25D4-4FCF-8A64-696A2220AF9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CFAE4B-25D4-4FCF-8A64-696A2220AF96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audio" Target="../media/audio1.wav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4" Type="http://schemas.openxmlformats.org/officeDocument/2006/relationships/audio" Target="../media/audio2.wav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17" Type="http://schemas.openxmlformats.org/officeDocument/2006/relationships/image" Target="../media/image33.jpeg"/><Relationship Id="rId2" Type="http://schemas.openxmlformats.org/officeDocument/2006/relationships/audio" Target="../media/audio1.wav"/><Relationship Id="rId16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5" Type="http://schemas.openxmlformats.org/officeDocument/2006/relationships/image" Target="../media/image3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Relationship Id="rId14" Type="http://schemas.openxmlformats.org/officeDocument/2006/relationships/image" Target="../media/image3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.jpeg"/><Relationship Id="rId7" Type="http://schemas.openxmlformats.org/officeDocument/2006/relationships/image" Target="../media/image36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4.jpeg"/><Relationship Id="rId9" Type="http://schemas.openxmlformats.org/officeDocument/2006/relationships/image" Target="../media/image3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13" Type="http://schemas.openxmlformats.org/officeDocument/2006/relationships/image" Target="../media/image51.jpeg"/><Relationship Id="rId3" Type="http://schemas.openxmlformats.org/officeDocument/2006/relationships/image" Target="../media/image3.jpeg"/><Relationship Id="rId7" Type="http://schemas.openxmlformats.org/officeDocument/2006/relationships/image" Target="../media/image45.jpeg"/><Relationship Id="rId12" Type="http://schemas.openxmlformats.org/officeDocument/2006/relationships/image" Target="../media/image50.jpeg"/><Relationship Id="rId2" Type="http://schemas.openxmlformats.org/officeDocument/2006/relationships/audio" Target="../media/audio4.wav"/><Relationship Id="rId16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11" Type="http://schemas.openxmlformats.org/officeDocument/2006/relationships/image" Target="../media/image49.jpeg"/><Relationship Id="rId5" Type="http://schemas.openxmlformats.org/officeDocument/2006/relationships/image" Target="../media/image43.jpeg"/><Relationship Id="rId15" Type="http://schemas.openxmlformats.org/officeDocument/2006/relationships/image" Target="../media/image53.jpeg"/><Relationship Id="rId10" Type="http://schemas.openxmlformats.org/officeDocument/2006/relationships/image" Target="../media/image48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Relationship Id="rId14" Type="http://schemas.openxmlformats.org/officeDocument/2006/relationships/image" Target="../media/image5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ea25cdefe2f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8" y="0"/>
            <a:ext cx="9132683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7544" y="1124744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угадай-ка!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1" name="Рисунок 10" descr="i (4)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44208" y="3068960"/>
            <a:ext cx="2190750" cy="3429000"/>
          </a:xfrm>
          <a:prstGeom prst="rect">
            <a:avLst/>
          </a:prstGeom>
        </p:spPr>
      </p:pic>
      <p:sp>
        <p:nvSpPr>
          <p:cNvPr id="13" name="Овальная выноска 12"/>
          <p:cNvSpPr/>
          <p:nvPr/>
        </p:nvSpPr>
        <p:spPr>
          <a:xfrm>
            <a:off x="4211960" y="2636912"/>
            <a:ext cx="2808312" cy="1872208"/>
          </a:xfrm>
          <a:prstGeom prst="wedgeEllipseCallout">
            <a:avLst>
              <a:gd name="adj1" fmla="val 35181"/>
              <a:gd name="adj2" fmla="val 534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Здравствуйте, ребята! Меня зовут Незнайка. Сегодня мы поиграем в игру «Угадай-ка!»</a:t>
            </a:r>
            <a:endParaRPr lang="ru-RU" dirty="0"/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389616" y="6281936"/>
            <a:ext cx="754384" cy="57606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baby-ppt-background-2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shelving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4293096" cy="4293096"/>
          </a:xfrm>
          <a:prstGeom prst="rect">
            <a:avLst/>
          </a:prstGeom>
        </p:spPr>
      </p:pic>
      <p:pic>
        <p:nvPicPr>
          <p:cNvPr id="7" name="Рисунок 6" descr="hello_html_18361af6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231" b="4088"/>
          <a:stretch>
            <a:fillRect/>
          </a:stretch>
        </p:blipFill>
        <p:spPr>
          <a:xfrm>
            <a:off x="6804248" y="3717032"/>
            <a:ext cx="1847563" cy="2736304"/>
          </a:xfrm>
          <a:prstGeom prst="rect">
            <a:avLst/>
          </a:prstGeom>
          <a:ln>
            <a:noFill/>
          </a:ln>
        </p:spPr>
      </p:pic>
      <p:pic>
        <p:nvPicPr>
          <p:cNvPr id="8" name="Рисунок 7" descr="winkelwagen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083" b="12754"/>
          <a:stretch>
            <a:fillRect/>
          </a:stretch>
        </p:blipFill>
        <p:spPr>
          <a:xfrm>
            <a:off x="0" y="4221088"/>
            <a:ext cx="4464496" cy="2636912"/>
          </a:xfrm>
          <a:prstGeom prst="rect">
            <a:avLst/>
          </a:prstGeom>
        </p:spPr>
      </p:pic>
      <p:sp>
        <p:nvSpPr>
          <p:cNvPr id="9" name="Овальная выноска 8"/>
          <p:cNvSpPr/>
          <p:nvPr/>
        </p:nvSpPr>
        <p:spPr>
          <a:xfrm>
            <a:off x="4355976" y="2996952"/>
            <a:ext cx="2808312" cy="1584176"/>
          </a:xfrm>
          <a:prstGeom prst="wedgeEllipseCallout">
            <a:avLst>
              <a:gd name="adj1" fmla="val 35049"/>
              <a:gd name="adj2" fmla="val 603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/>
              <a:t>Положите в тележку </a:t>
            </a:r>
            <a:r>
              <a:rPr lang="ru-RU" dirty="0" smtClean="0"/>
              <a:t>только полезные продукты.</a:t>
            </a:r>
            <a:endParaRPr lang="ru-RU" dirty="0"/>
          </a:p>
        </p:txBody>
      </p:sp>
      <p:pic>
        <p:nvPicPr>
          <p:cNvPr id="10" name="Рисунок 9" descr="6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8FDFF"/>
              </a:clrFrom>
              <a:clrTo>
                <a:srgbClr val="F8FDFF">
                  <a:alpha val="0"/>
                </a:srgbClr>
              </a:clrTo>
            </a:clrChange>
          </a:blip>
          <a:srcRect r="70396" b="68900"/>
          <a:stretch>
            <a:fillRect/>
          </a:stretch>
        </p:blipFill>
        <p:spPr>
          <a:xfrm>
            <a:off x="1043608" y="548680"/>
            <a:ext cx="890342" cy="865190"/>
          </a:xfrm>
          <a:prstGeom prst="rect">
            <a:avLst/>
          </a:prstGeom>
        </p:spPr>
      </p:pic>
      <p:pic>
        <p:nvPicPr>
          <p:cNvPr id="11" name="Рисунок 10" descr="6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-957" t="35822" r="74158" b="32102"/>
          <a:stretch>
            <a:fillRect/>
          </a:stretch>
        </p:blipFill>
        <p:spPr>
          <a:xfrm>
            <a:off x="1979712" y="620688"/>
            <a:ext cx="740986" cy="820377"/>
          </a:xfrm>
          <a:prstGeom prst="rect">
            <a:avLst/>
          </a:prstGeom>
        </p:spPr>
      </p:pic>
      <p:pic>
        <p:nvPicPr>
          <p:cNvPr id="12" name="Рисунок 11" descr="6.jp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5684" b="71360"/>
          <a:stretch>
            <a:fillRect/>
          </a:stretch>
        </p:blipFill>
        <p:spPr>
          <a:xfrm>
            <a:off x="323528" y="2060848"/>
            <a:ext cx="1025999" cy="792088"/>
          </a:xfrm>
          <a:prstGeom prst="rect">
            <a:avLst/>
          </a:prstGeom>
        </p:spPr>
      </p:pic>
      <p:pic>
        <p:nvPicPr>
          <p:cNvPr id="13" name="Рисунок 12" descr="530dfe6816a478832c000131.jpg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528" y="3356992"/>
            <a:ext cx="648072" cy="822949"/>
          </a:xfrm>
          <a:prstGeom prst="rect">
            <a:avLst/>
          </a:prstGeom>
        </p:spPr>
      </p:pic>
      <p:pic>
        <p:nvPicPr>
          <p:cNvPr id="14" name="Рисунок 13" descr="35428211700e07913b97b86995992142a5adf81cc1_b.jpg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3046"/>
          <a:stretch>
            <a:fillRect/>
          </a:stretch>
        </p:blipFill>
        <p:spPr>
          <a:xfrm flipH="1">
            <a:off x="2627784" y="1988840"/>
            <a:ext cx="573403" cy="936104"/>
          </a:xfrm>
          <a:prstGeom prst="rect">
            <a:avLst/>
          </a:prstGeom>
        </p:spPr>
      </p:pic>
      <p:pic>
        <p:nvPicPr>
          <p:cNvPr id="15" name="Рисунок 14" descr="500_F_106407871_nVzmbo8Eibl4BZd0XE2Idy11AScagaxK.jp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935" r="16313" b="927"/>
          <a:stretch>
            <a:fillRect/>
          </a:stretch>
        </p:blipFill>
        <p:spPr>
          <a:xfrm>
            <a:off x="1115616" y="3356992"/>
            <a:ext cx="914925" cy="864096"/>
          </a:xfrm>
          <a:prstGeom prst="rect">
            <a:avLst/>
          </a:prstGeom>
        </p:spPr>
      </p:pic>
      <p:pic>
        <p:nvPicPr>
          <p:cNvPr id="16" name="Рисунок 15" descr="i.jpg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AF7FE"/>
              </a:clrFrom>
              <a:clrTo>
                <a:srgbClr val="FAF7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23728" y="3429000"/>
            <a:ext cx="1059484" cy="778396"/>
          </a:xfrm>
          <a:prstGeom prst="rect">
            <a:avLst/>
          </a:prstGeom>
        </p:spPr>
      </p:pic>
      <p:pic>
        <p:nvPicPr>
          <p:cNvPr id="17" name="Рисунок 16" descr="vnutri-koka-kola-skachat-dlya-iphone-format-epub-97884-large.jpg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203848" y="3140968"/>
            <a:ext cx="1037481" cy="1037481"/>
          </a:xfrm>
          <a:prstGeom prst="rect">
            <a:avLst/>
          </a:prstGeom>
        </p:spPr>
      </p:pic>
      <p:pic>
        <p:nvPicPr>
          <p:cNvPr id="18" name="Рисунок 17" descr="i (1).jpg"/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619672" y="1988840"/>
            <a:ext cx="889720" cy="889720"/>
          </a:xfrm>
          <a:prstGeom prst="rect">
            <a:avLst/>
          </a:prstGeom>
        </p:spPr>
      </p:pic>
      <p:pic>
        <p:nvPicPr>
          <p:cNvPr id="19" name="Рисунок 18" descr="e7f3c4bb4fb6d3ca6977a0e9677a6d64.jpg"/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35126" t="3801" r="35952" b="69949"/>
          <a:stretch>
            <a:fillRect/>
          </a:stretch>
        </p:blipFill>
        <p:spPr>
          <a:xfrm>
            <a:off x="2771800" y="404664"/>
            <a:ext cx="1310546" cy="936104"/>
          </a:xfrm>
          <a:prstGeom prst="rect">
            <a:avLst/>
          </a:prstGeom>
        </p:spPr>
      </p:pic>
      <p:pic>
        <p:nvPicPr>
          <p:cNvPr id="20" name="Рисунок 19" descr="f3380e56b136.jpg"/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07" t="68900" r="76596" b="3801"/>
          <a:stretch>
            <a:fillRect/>
          </a:stretch>
        </p:blipFill>
        <p:spPr>
          <a:xfrm>
            <a:off x="3419872" y="1988840"/>
            <a:ext cx="792088" cy="858095"/>
          </a:xfrm>
          <a:prstGeom prst="rect">
            <a:avLst/>
          </a:prstGeom>
        </p:spPr>
      </p:pic>
      <p:pic>
        <p:nvPicPr>
          <p:cNvPr id="21" name="Рисунок 20" descr="f3380e56b136.jpg"/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8047" b="69950"/>
          <a:stretch>
            <a:fillRect/>
          </a:stretch>
        </p:blipFill>
        <p:spPr>
          <a:xfrm>
            <a:off x="179512" y="692696"/>
            <a:ext cx="859609" cy="731341"/>
          </a:xfrm>
          <a:prstGeom prst="rect">
            <a:avLst/>
          </a:prstGeom>
        </p:spPr>
      </p:pic>
      <p:sp>
        <p:nvSpPr>
          <p:cNvPr id="22" name="Управляющая кнопка: далее 21">
            <a:hlinkClick r:id="" action="ppaction://hlinkshowjump?jump=nextslide" highlightClick="1"/>
          </p:cNvPr>
          <p:cNvSpPr/>
          <p:nvPr/>
        </p:nvSpPr>
        <p:spPr>
          <a:xfrm>
            <a:off x="8389616" y="6165304"/>
            <a:ext cx="754384" cy="69269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38889E-6 -1.11111E-6 C -0.00105 0.01805 -0.00122 0.03379 -0.00886 0.04884 C -0.0106 0.05671 -0.0132 0.06065 -0.01754 0.06666 C -0.02032 0.08009 -0.02188 0.08981 -0.0264 0.10185 C -0.0257 0.16828 -0.02969 0.22037 -0.0191 0.28032 C -0.01789 0.29606 -0.01719 0.31759 -0.01025 0.33125 C -0.00712 0.34491 0.00399 0.35532 0.01041 0.36666 C 0.01353 0.37222 0.01527 0.37986 0.01753 0.38611 C 0.02274 0.39907 0.02725 0.4125 0.03246 0.42546 C 0.03663 0.43634 0.04444 0.44514 0.04999 0.45486 C 0.05503 0.46342 0.05763 0.47083 0.06336 0.47824 C 0.06492 0.48565 0.06892 0.48958 0.07187 0.49606 C 0.07395 0.51528 0.07933 0.53055 0.08385 0.54884 C 0.08333 0.55532 0.08246 0.56203 0.08246 0.56852 C 0.08246 0.57315 0.08072 0.58032 0.08385 0.58217 C 0.09131 0.5868 0.10885 0.58426 0.10885 0.58426 " pathEditMode="relative" ptsTypes="fffffffffffffff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5.55556E-6 C -0.00608 0.01251 -0.00729 0.02709 -0.01337 0.03936 C -0.01545 0.05394 -0.01875 0.072 -0.025 0.08427 C -0.02778 0.09839 -0.02969 0.11297 -0.03542 0.12547 C -0.03854 0.13913 -0.03438 0.12269 -0.04132 0.14121 C -0.04462 0.14978 -0.04445 0.15834 -0.04861 0.16668 C -0.05608 0.2007 -0.05851 0.23751 -0.06181 0.27269 C -0.06441 0.30024 -0.06094 0.28635 -0.06632 0.30394 C -0.06754 0.32894 -0.0691 0.34469 -0.07361 0.36876 C -0.07656 0.3845 -0.07795 0.40279 -0.08542 0.41575 C -0.0842 0.4389 -0.08368 0.50857 -0.07795 0.51969 C -0.07552 0.53334 -0.07656 0.54723 -0.08247 0.55881 C -0.0849 0.56899 -0.08681 0.57941 -0.09132 0.5882 C -0.09184 0.59283 -0.09271 0.60209 -0.09271 0.60209 " pathEditMode="relative" ptsTypes="fffffffffffffA">
                                      <p:cBhvr>
                                        <p:cTn id="1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7.40741E-7 C -0.00052 0.0294 -0.00156 0.0588 -0.00156 0.0882 C -0.00156 0.19398 -4.16667E-6 0.40579 -4.16667E-6 0.40602 " pathEditMode="relative" rAng="0" ptsTypes="ffA"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20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8.51852E-6 C -0.00052 0.01064 0.00191 0.02314 -0.00295 0.03148 C -0.00399 0.03333 -0.0059 0.03402 -0.00729 0.03541 C -0.00885 0.03726 -0.01041 0.03888 -0.01163 0.0412 C -0.0158 0.04907 -0.01788 0.05856 -0.02205 0.06666 C -0.02361 0.07314 -0.02482 0.07986 -0.02639 0.08634 C -0.02778 0.09166 -0.0309 0.10208 -0.0309 0.10208 C -0.03107 0.10324 -0.03264 0.11898 -0.03368 0.12152 C -0.03889 0.13518 -0.04774 0.14699 -0.05295 0.16087 C -0.05851 0.17569 -0.06597 0.18912 -0.07344 0.20208 C -0.08281 0.21828 -0.08941 0.23657 -0.09844 0.253 C -0.1026 0.26828 -0.10347 0.28657 -0.11024 0.29999 C -0.11146 0.30717 -0.11337 0.31435 -0.11458 0.32152 C -0.11614 0.33124 -0.11614 0.34166 -0.1191 0.35092 C -0.11979 0.35324 -0.12118 0.35486 -0.12205 0.35694 C -0.12309 0.35949 -0.12413 0.36203 -0.125 0.36481 C -0.12743 0.37222 -0.12743 0.38055 -0.12934 0.38819 C -0.12882 0.39282 -0.12899 0.39768 -0.12795 0.40208 C -0.12743 0.40439 -0.12552 0.40555 -0.125 0.40787 C -0.12482 0.40879 -0.12587 0.40902 -0.12639 0.40972 " pathEditMode="relative" ptsTypes="fffffffffffffffffffA">
                                      <p:cBhvr>
                                        <p:cTn id="2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07407E-6 C -0.00764 0.03148 0.00191 0.06644 -0.00573 0.09792 C -0.00729 0.12407 -0.00746 0.12662 -0.01615 0.14699 C -0.01788 0.15116 -0.02014 0.15486 -0.02205 0.1588 C -0.02309 0.16065 -0.025 0.16458 -0.025 0.16458 C -0.02708 0.17361 -0.03125 0.18056 -0.03524 0.18819 C -0.03715 0.19213 -0.0441 0.19607 -0.0441 0.19607 C -0.05382 0.21343 -0.04826 0.20972 -0.05729 0.21366 C -0.05642 0.21019 -0.05017 0.19329 -0.05729 0.20787 C -0.05556 0.21667 -0.05712 0.21389 -0.05434 0.21759 " pathEditMode="relative" ptsTypes="fffffffffA"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1111E-6 2.59259E-6 C -0.00156 0.01366 -0.00555 0.02407 -0.00885 0.03727 C -0.01232 0.05116 -0.01336 0.06667 -0.0177 0.08032 C -0.0184 0.08264 -0.01979 0.08426 -0.02065 0.08634 C -0.02187 0.08958 -0.02274 0.09282 -0.02361 0.09607 C -0.02777 0.11157 -0.02447 0.1037 -0.02951 0.11366 C -0.03506 0.1375 -0.04149 0.16042 -0.04999 0.18241 C -0.0559 0.19792 -0.05451 0.20069 -0.06614 0.20394 C -0.07152 0.20857 -0.07638 0.20972 -0.08246 0.21181 C -0.09097 0.21852 -0.08697 0.21759 -0.09409 0.21759 " pathEditMode="relative" ptsTypes="fffffffffA">
                                      <p:cBhvr>
                                        <p:cTn id="3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oto-zhurnal.ru/images/2102180_kolobok-v-lesu-kartinki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s://im3-tub-ru.yandex.net/i?id=ba7b3be6af064be1b222214219cf357b&amp;n=33&amp;h=215&amp;w=203"/>
          <p:cNvPicPr/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2420888"/>
            <a:ext cx="4104456" cy="44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gamejulia.ru/images/i/korova2.jpg"/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492896"/>
            <a:ext cx="936104" cy="676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gamejulia.ru/images/i/kon(2).jpg"/>
          <p:cNvPicPr/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708011">
            <a:off x="4569587" y="1675827"/>
            <a:ext cx="868923" cy="77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gamejulia.ru/images/i/svinya.jpg"/>
          <p:cNvPicPr/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3356992"/>
            <a:ext cx="1252028" cy="847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Коза картинка для детей"/>
          <p:cNvPicPr/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929" t="8308" r="3610" b="26154"/>
          <a:stretch>
            <a:fillRect/>
          </a:stretch>
        </p:blipFill>
        <p:spPr bwMode="auto">
          <a:xfrm>
            <a:off x="1979712" y="2348880"/>
            <a:ext cx="792088" cy="64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Собака картинка для детей"/>
          <p:cNvPicPr/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18155" t="8923" r="9375" b="22769"/>
          <a:stretch>
            <a:fillRect/>
          </a:stretch>
        </p:blipFill>
        <p:spPr bwMode="auto">
          <a:xfrm>
            <a:off x="7236296" y="3501008"/>
            <a:ext cx="720080" cy="799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Кошка картинка для детей"/>
          <p:cNvPicPr/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484" t="7385" r="10262" b="22462"/>
          <a:stretch>
            <a:fillRect/>
          </a:stretch>
        </p:blipFill>
        <p:spPr bwMode="auto">
          <a:xfrm>
            <a:off x="8258703" y="5711661"/>
            <a:ext cx="885297" cy="1146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Волк картинка для детей"/>
          <p:cNvPicPr/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00" t="21597" r="2802" b="20000"/>
          <a:stretch>
            <a:fillRect/>
          </a:stretch>
        </p:blipFill>
        <p:spPr bwMode="auto">
          <a:xfrm>
            <a:off x="467544" y="1988840"/>
            <a:ext cx="792088" cy="660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Медведь картинка для детей"/>
          <p:cNvPicPr/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641" t="9240" r="7178" b="19608"/>
          <a:stretch>
            <a:fillRect/>
          </a:stretch>
        </p:blipFill>
        <p:spPr bwMode="auto">
          <a:xfrm>
            <a:off x="7740352" y="1772816"/>
            <a:ext cx="1008112" cy="1310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Белка картинка для детей"/>
          <p:cNvPicPr/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451" t="12011" r="2630" b="19924"/>
          <a:stretch>
            <a:fillRect/>
          </a:stretch>
        </p:blipFill>
        <p:spPr bwMode="auto">
          <a:xfrm>
            <a:off x="3059832" y="620688"/>
            <a:ext cx="936104" cy="1006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заяц - дикие животные"/>
          <p:cNvPicPr/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055" t="7263" r="23197" b="18994"/>
          <a:stretch>
            <a:fillRect/>
          </a:stretch>
        </p:blipFill>
        <p:spPr bwMode="auto">
          <a:xfrm>
            <a:off x="8135888" y="4365104"/>
            <a:ext cx="1008112" cy="953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Олень картинка для детей"/>
          <p:cNvPicPr/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592" t="9556" r="9325" b="20544"/>
          <a:stretch>
            <a:fillRect/>
          </a:stretch>
        </p:blipFill>
        <p:spPr bwMode="auto">
          <a:xfrm>
            <a:off x="6372200" y="1772816"/>
            <a:ext cx="1142879" cy="141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photouploads.com/images/6995ec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000" t="12632" r="12000" b="7368"/>
          <a:stretch>
            <a:fillRect/>
          </a:stretch>
        </p:blipFill>
        <p:spPr bwMode="auto">
          <a:xfrm>
            <a:off x="1979712" y="4221088"/>
            <a:ext cx="1512168" cy="1368152"/>
          </a:xfrm>
          <a:prstGeom prst="rect">
            <a:avLst/>
          </a:prstGeom>
          <a:noFill/>
        </p:spPr>
      </p:pic>
      <p:pic>
        <p:nvPicPr>
          <p:cNvPr id="19" name="Рисунок 18" descr="14593574760410t9o6g.jpg"/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5616" y="4530654"/>
            <a:ext cx="1505708" cy="2327346"/>
          </a:xfrm>
          <a:prstGeom prst="rect">
            <a:avLst/>
          </a:prstGeom>
        </p:spPr>
      </p:pic>
      <p:sp>
        <p:nvSpPr>
          <p:cNvPr id="20" name="Овальная выноска 19"/>
          <p:cNvSpPr/>
          <p:nvPr/>
        </p:nvSpPr>
        <p:spPr>
          <a:xfrm>
            <a:off x="0" y="3573016"/>
            <a:ext cx="1763688" cy="1476744"/>
          </a:xfrm>
          <a:prstGeom prst="wedgeEllipseCallout">
            <a:avLst>
              <a:gd name="adj1" fmla="val 19038"/>
              <a:gd name="adj2" fmla="val 630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Домашние животные заблудились в лесу и их надо вернуть домой</a:t>
            </a:r>
            <a:endParaRPr lang="ru-RU" sz="1400" dirty="0"/>
          </a:p>
        </p:txBody>
      </p:sp>
      <p:sp>
        <p:nvSpPr>
          <p:cNvPr id="18" name="Управляющая кнопка: далее 17">
            <a:hlinkClick r:id="" action="ppaction://hlinkshowjump?jump=nextslide" highlightClick="1"/>
          </p:cNvPr>
          <p:cNvSpPr/>
          <p:nvPr/>
        </p:nvSpPr>
        <p:spPr>
          <a:xfrm>
            <a:off x="0" y="6209928"/>
            <a:ext cx="720080" cy="64807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0.00069 C 0.00225 -0.00023 0.00451 -0.00255 0.00711 -0.00209 C 0.0125 -0.00093 0.01267 0.00625 0.01579 0.01065 C 0.0217 0.01898 0.02274 0.01805 0.0302 0.02083 C 0.03472 0.03055 0.04201 0.03958 0.04965 0.04352 C 0.05329 0.04838 0.0592 0.05185 0.06041 0.05856 C 0.06111 0.0618 0.06059 0.06574 0.06215 0.06875 C 0.06805 0.08055 0.07621 0.08727 0.0835 0.09629 C 0.08871 0.10324 0.09236 0.1125 0.09774 0.11898 C 0.10104 0.12291 0.10833 0.12916 0.10833 0.1294 C 0.11406 0.14097 0.11944 0.14606 0.12812 0.1544 C 0.12968 0.15625 0.13159 0.15764 0.13333 0.15949 C 0.13507 0.16111 0.13854 0.16458 0.13854 0.16481 C 0.14652 0.18148 0.15729 0.1949 0.16527 0.21203 C 0.16788 0.21782 0.16527 0.22546 0.16527 0.2324 " pathEditMode="relative" rAng="0" ptsTypes="fffffffff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" y="11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7037E-7 C 0.02621 -0.01111 0.02847 0.00116 0.04409 0.01574 C 0.05191 0.02315 0.04791 0.0162 0.05434 0.02361 C 0.05642 0.02593 0.05798 0.0294 0.06024 0.03148 C 0.06527 0.03611 0.07239 0.04005 0.07795 0.04514 C 0.08142 0.04838 0.08819 0.05486 0.08819 0.05486 C 0.09548 0.06968 0.10954 0.08102 0.12048 0.09028 C 0.12395 0.09329 0.12621 0.09838 0.12934 0.10208 C 0.13541 0.1088 0.14236 0.1162 0.15 0.11968 C 0.15295 0.12361 0.15729 0.12546 0.16024 0.1294 C 0.1618 0.13148 0.1618 0.13495 0.16319 0.13727 C 0.16475 0.13982 0.16736 0.14097 0.16909 0.14329 C 0.17031 0.14491 0.17066 0.14745 0.17204 0.14908 C 0.17899 0.15695 0.18836 0.16158 0.19548 0.16875 C 0.20156 0.17477 0.20642 0.18287 0.21302 0.1882 C 0.2151 0.18958 0.21701 0.19097 0.21909 0.19213 C 0.22048 0.19306 0.22204 0.19329 0.22326 0.19421 C 0.2375 0.20486 0.22708 0.2 0.23663 0.20394 C 0.25 0.21482 0.26996 0.22222 0.28524 0.22755 C 0.28663 0.22894 0.28784 0.23056 0.28958 0.23148 C 0.29097 0.23241 0.2927 0.23241 0.29409 0.23333 C 0.30173 0.23912 0.30173 0.24028 0.31024 0.24329 C 0.31718 0.24884 0.32447 0.25556 0.33229 0.2588 C 0.34062 0.26991 0.33593 0.26458 0.34704 0.27454 C 0.34826 0.2757 0.35 0.2757 0.35138 0.27662 C 0.35295 0.27755 0.35451 0.27894 0.3559 0.28033 C 0.37187 0.29607 0.36336 0.29167 0.37343 0.29607 C 0.37638 0.3 0.37934 0.30394 0.38229 0.30787 C 0.38472 0.31111 0.39114 0.31111 0.39114 0.31574 C 0.39114 0.31898 0.39114 0.32222 0.39114 0.32546 " pathEditMode="relative" ptsTypes="fffffffffffffffffffffffffffffA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7 C 0.00417 0.02292 0.00382 0.02338 0.0132 0.03936 C 0.01684 0.05718 0.01858 0.08403 0.02639 0.09815 C 0.02882 0.11713 0.0342 0.13635 0.0382 0.15487 C 0.04219 0.17408 0.04115 0.19306 0.04705 0.21181 C 0.04983 0.23125 0.04618 0.21158 0.05295 0.23149 C 0.05712 0.24352 0.05729 0.25209 0.0632 0.26274 C 0.0658 0.27292 0.06945 0.27593 0.075 0.28426 C 0.07656 0.28681 0.07743 0.29028 0.07934 0.29213 C 0.08143 0.29422 0.08438 0.29445 0.08681 0.29607 C 0.09184 0.29931 0.09653 0.30718 0.1 0.31181 C 0.10399 0.31713 0.11042 0.31852 0.11476 0.32362 C 0.12309 0.33311 0.13212 0.34769 0.14271 0.35093 C 0.14688 0.3595 0.15504 0.36343 0.16181 0.36875 C 0.16511 0.3713 0.16736 0.37593 0.17066 0.37848 C 0.17379 0.38079 0.17778 0.38033 0.1809 0.38241 C 0.19132 0.38959 0.17934 0.3838 0.18976 0.3882 C 0.20018 0.39769 0.19514 0.39491 0.20434 0.39815 C 0.20729 0.4007 0.21024 0.40348 0.2132 0.40602 C 0.2191 0.41112 0.21372 0.41968 0.225 0.41968 " pathEditMode="relative" ptsTypes="fffffffffffffffffff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11111E-6 C 0.00903 0.00348 0.01476 0.00926 0.02361 0.01181 C 0.03316 0.02454 0.04444 0.03889 0.05729 0.04514 C 0.06024 0.05093 0.0618 0.05695 0.06476 0.06274 C 0.06667 0.07338 0.06892 0.08334 0.07066 0.09399 C 0.07309 0.10834 0.07239 0.12292 0.075 0.13727 C 0.07465 0.15255 0.07483 0.23403 0.06614 0.25672 C 0.06562 0.25996 0.06441 0.27084 0.06319 0.27454 C 0.06146 0.27987 0.05729 0.29005 0.05729 0.29005 C 0.05608 0.29908 0.05521 0.30602 0.05156 0.31366 C 0.04722 0.34098 0.04635 0.36528 0.03385 0.3882 C 0.03125 0.39769 0.02899 0.39422 0.02656 0.40394 C 0.02604 0.40579 0.02552 0.40787 0.025 0.40973 C 0.02448 0.41181 0.02361 0.41574 0.02361 0.41574 " pathEditMode="relative" ptsTypes="fffffffffffffA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7037E-7 C -0.00052 0.00324 -0.00034 0.00671 -0.00156 0.00972 C -0.00382 0.01528 -0.01337 0.02477 -0.01771 0.02755 C -0.01944 0.0287 -0.0217 0.0287 -0.02361 0.0294 C -0.02517 0.02986 -0.02656 0.03056 -0.02795 0.03148 C -0.03837 0.03866 -0.02587 0.03171 -0.0368 0.0412 C -0.04236 0.04606 -0.05069 0.04884 -0.05729 0.05093 C -0.06232 0.05532 -0.06736 0.05718 -0.07205 0.06273 C -0.08402 0.07685 -0.07604 0.07292 -0.0868 0.07639 C -0.09409 0.08287 -0.0967 0.08495 -0.10451 0.08819 C -0.11771 0.10208 -0.10208 0.08681 -0.11771 0.09815 C -0.12083 0.10046 -0.12656 0.10602 -0.12656 0.10602 C -0.13003 0.11273 -0.13003 0.1169 -0.13524 0.12153 C -0.13889 0.13518 -0.13368 0.11875 -0.14271 0.13542 C -0.14357 0.13704 -0.14323 0.13958 -0.14409 0.1412 C -0.15868 0.1662 -0.14878 0.14213 -0.1559 0.16088 C -0.15746 0.17014 -0.15729 0.16597 -0.15729 0.17268 " pathEditMode="relative" ptsTypes="ffffffffffffffff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8.51852E-6 C -0.01319 -0.00718 -0.02708 -0.00996 -0.04115 -0.01181 C -0.05521 -0.01644 -0.06771 -0.01806 -0.08229 -0.01968 C -0.09774 -0.02663 -0.11458 -0.02709 -0.13073 -0.0294 C -0.13472 -0.03079 -0.13854 -0.03218 -0.14253 -0.03334 C -0.14792 -0.03496 -0.15868 -0.03727 -0.15868 -0.03727 C -0.17187 -0.04746 -0.18628 -0.05163 -0.2 -0.06089 C -0.20677 -0.06552 -0.21319 -0.07153 -0.22049 -0.07454 C -0.22917 -0.08959 -0.2375 -0.09584 -0.25139 -0.10209 C -0.25434 -0.10348 -0.26024 -0.10602 -0.26024 -0.10602 C -0.27031 -0.11945 -0.25833 -0.10556 -0.27049 -0.11366 C -0.27274 -0.11505 -0.27431 -0.11806 -0.27639 -0.11968 C -0.28246 -0.12431 -0.28559 -0.12408 -0.29253 -0.12547 C -0.29792 -0.12802 -0.3033 -0.12894 -0.30868 -0.13149 C -0.31476 -0.14329 -0.3099 -0.13727 -0.32795 -0.13727 " pathEditMode="relative" ptsTypes="ffffffffffffffA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aby-ppt-background-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shelvin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420888"/>
            <a:ext cx="4572000" cy="4437112"/>
          </a:xfrm>
          <a:prstGeom prst="rect">
            <a:avLst/>
          </a:prstGeom>
        </p:spPr>
      </p:pic>
      <p:pic>
        <p:nvPicPr>
          <p:cNvPr id="4" name="Рисунок 3" descr="shelvin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2420888"/>
            <a:ext cx="4581128" cy="4437112"/>
          </a:xfrm>
          <a:prstGeom prst="rect">
            <a:avLst/>
          </a:prstGeom>
        </p:spPr>
      </p:pic>
      <p:pic>
        <p:nvPicPr>
          <p:cNvPr id="5" name="Рисунок 4" descr="img4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528" y="188640"/>
            <a:ext cx="1944216" cy="2338695"/>
          </a:xfrm>
          <a:prstGeom prst="rect">
            <a:avLst/>
          </a:prstGeom>
        </p:spPr>
      </p:pic>
      <p:sp>
        <p:nvSpPr>
          <p:cNvPr id="6" name="Овальная выноска 5"/>
          <p:cNvSpPr/>
          <p:nvPr/>
        </p:nvSpPr>
        <p:spPr>
          <a:xfrm>
            <a:off x="1691680" y="0"/>
            <a:ext cx="1944216" cy="1133944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Найдите лишний предмет на каждой полке</a:t>
            </a:r>
            <a:endParaRPr lang="ru-RU" sz="1400" dirty="0"/>
          </a:p>
        </p:txBody>
      </p:sp>
      <p:pic>
        <p:nvPicPr>
          <p:cNvPr id="8" name="Рисунок 7" descr="i (5)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032" r="66479" b="56830"/>
          <a:stretch>
            <a:fillRect/>
          </a:stretch>
        </p:blipFill>
        <p:spPr>
          <a:xfrm>
            <a:off x="323528" y="3068960"/>
            <a:ext cx="1080120" cy="845783"/>
          </a:xfrm>
          <a:prstGeom prst="rect">
            <a:avLst/>
          </a:prstGeom>
        </p:spPr>
      </p:pic>
      <p:pic>
        <p:nvPicPr>
          <p:cNvPr id="9" name="Рисунок 8" descr="i (5)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DF9F8"/>
              </a:clrFrom>
              <a:clrTo>
                <a:srgbClr val="FDF9F8">
                  <a:alpha val="0"/>
                </a:srgbClr>
              </a:clrTo>
            </a:clrChange>
          </a:blip>
          <a:srcRect l="34676" t="4289" r="44892" b="53516"/>
          <a:stretch>
            <a:fillRect/>
          </a:stretch>
        </p:blipFill>
        <p:spPr>
          <a:xfrm>
            <a:off x="1619672" y="2960948"/>
            <a:ext cx="648072" cy="972108"/>
          </a:xfrm>
          <a:prstGeom prst="rect">
            <a:avLst/>
          </a:prstGeom>
        </p:spPr>
      </p:pic>
      <p:pic>
        <p:nvPicPr>
          <p:cNvPr id="10" name="Рисунок 9" descr="i (5)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</a:blip>
          <a:srcRect l="55108" t="4289" r="19352" b="50000"/>
          <a:stretch>
            <a:fillRect/>
          </a:stretch>
        </p:blipFill>
        <p:spPr>
          <a:xfrm>
            <a:off x="2411760" y="2975350"/>
            <a:ext cx="792088" cy="1029714"/>
          </a:xfrm>
          <a:prstGeom prst="rect">
            <a:avLst/>
          </a:prstGeom>
        </p:spPr>
      </p:pic>
      <p:pic>
        <p:nvPicPr>
          <p:cNvPr id="11" name="Рисунок 10" descr="i (5)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CFBF9"/>
              </a:clrFrom>
              <a:clrTo>
                <a:srgbClr val="FCFBF9">
                  <a:alpha val="0"/>
                </a:srgbClr>
              </a:clrTo>
            </a:clrChange>
          </a:blip>
          <a:srcRect l="80648" t="7032" r="1474" b="57805"/>
          <a:stretch>
            <a:fillRect/>
          </a:stretch>
        </p:blipFill>
        <p:spPr>
          <a:xfrm>
            <a:off x="3419872" y="3038099"/>
            <a:ext cx="576064" cy="822949"/>
          </a:xfrm>
          <a:prstGeom prst="rect">
            <a:avLst/>
          </a:prstGeom>
        </p:spPr>
      </p:pic>
      <p:pic>
        <p:nvPicPr>
          <p:cNvPr id="12" name="Рисунок 11" descr="i (5)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BF7F6"/>
              </a:clrFrom>
              <a:clrTo>
                <a:srgbClr val="FBF7F6">
                  <a:alpha val="0"/>
                </a:srgbClr>
              </a:clrTo>
            </a:clrChange>
          </a:blip>
          <a:srcRect l="11690" t="60549" r="67878" b="7805"/>
          <a:stretch>
            <a:fillRect/>
          </a:stretch>
        </p:blipFill>
        <p:spPr>
          <a:xfrm>
            <a:off x="5004048" y="4482117"/>
            <a:ext cx="792088" cy="891099"/>
          </a:xfrm>
          <a:prstGeom prst="rect">
            <a:avLst/>
          </a:prstGeom>
        </p:spPr>
      </p:pic>
      <p:pic>
        <p:nvPicPr>
          <p:cNvPr id="13" name="Рисунок 12" descr="i (5)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CF8F9"/>
              </a:clrFrom>
              <a:clrTo>
                <a:srgbClr val="FCF8F9">
                  <a:alpha val="0"/>
                </a:srgbClr>
              </a:clrTo>
            </a:clrChange>
          </a:blip>
          <a:srcRect l="32122" t="53516" r="44892" b="7805"/>
          <a:stretch>
            <a:fillRect/>
          </a:stretch>
        </p:blipFill>
        <p:spPr>
          <a:xfrm>
            <a:off x="5835413" y="4437112"/>
            <a:ext cx="824819" cy="1008112"/>
          </a:xfrm>
          <a:prstGeom prst="rect">
            <a:avLst/>
          </a:prstGeom>
        </p:spPr>
      </p:pic>
      <p:pic>
        <p:nvPicPr>
          <p:cNvPr id="14" name="Рисунок 13" descr="i (5)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EFAF9"/>
              </a:clrFrom>
              <a:clrTo>
                <a:srgbClr val="FEFAF9">
                  <a:alpha val="0"/>
                </a:srgbClr>
              </a:clrTo>
            </a:clrChange>
          </a:blip>
          <a:srcRect l="55108" t="57032" r="21906" b="11321"/>
          <a:stretch>
            <a:fillRect/>
          </a:stretch>
        </p:blipFill>
        <p:spPr>
          <a:xfrm>
            <a:off x="6732240" y="4365104"/>
            <a:ext cx="1008112" cy="1008112"/>
          </a:xfrm>
          <a:prstGeom prst="rect">
            <a:avLst/>
          </a:prstGeom>
        </p:spPr>
      </p:pic>
      <p:pic>
        <p:nvPicPr>
          <p:cNvPr id="15" name="Рисунок 14" descr="i (5)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EFAFB"/>
              </a:clrFrom>
              <a:clrTo>
                <a:srgbClr val="FEFAFB">
                  <a:alpha val="0"/>
                </a:srgbClr>
              </a:clrTo>
            </a:clrChange>
          </a:blip>
          <a:srcRect l="78094" t="50000" r="1474" b="7805"/>
          <a:stretch>
            <a:fillRect/>
          </a:stretch>
        </p:blipFill>
        <p:spPr>
          <a:xfrm>
            <a:off x="7884368" y="4437112"/>
            <a:ext cx="648072" cy="972108"/>
          </a:xfrm>
          <a:prstGeom prst="rect">
            <a:avLst/>
          </a:prstGeom>
        </p:spPr>
      </p:pic>
      <p:pic>
        <p:nvPicPr>
          <p:cNvPr id="16" name="Рисунок 15" descr="i (7)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032" r="74460" b="53516"/>
          <a:stretch>
            <a:fillRect/>
          </a:stretch>
        </p:blipFill>
        <p:spPr>
          <a:xfrm>
            <a:off x="251520" y="4365104"/>
            <a:ext cx="864096" cy="969497"/>
          </a:xfrm>
          <a:prstGeom prst="rect">
            <a:avLst/>
          </a:prstGeom>
        </p:spPr>
      </p:pic>
      <p:pic>
        <p:nvPicPr>
          <p:cNvPr id="17" name="Рисунок 16" descr="i (7)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AF6F5"/>
              </a:clrFrom>
              <a:clrTo>
                <a:srgbClr val="FAF6F5">
                  <a:alpha val="0"/>
                </a:srgbClr>
              </a:clrTo>
            </a:clrChange>
          </a:blip>
          <a:srcRect l="24460" t="4289" r="55108" b="53516"/>
          <a:stretch>
            <a:fillRect/>
          </a:stretch>
        </p:blipFill>
        <p:spPr>
          <a:xfrm>
            <a:off x="1331640" y="4221088"/>
            <a:ext cx="792088" cy="1188132"/>
          </a:xfrm>
          <a:prstGeom prst="rect">
            <a:avLst/>
          </a:prstGeom>
        </p:spPr>
      </p:pic>
      <p:pic>
        <p:nvPicPr>
          <p:cNvPr id="18" name="Рисунок 17" descr="i (7)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9F5F6"/>
              </a:clrFrom>
              <a:clrTo>
                <a:srgbClr val="F9F5F6">
                  <a:alpha val="0"/>
                </a:srgbClr>
              </a:clrTo>
            </a:clrChange>
          </a:blip>
          <a:srcRect l="44892" t="4289" r="32122" b="53516"/>
          <a:stretch>
            <a:fillRect/>
          </a:stretch>
        </p:blipFill>
        <p:spPr>
          <a:xfrm>
            <a:off x="2339752" y="4293096"/>
            <a:ext cx="810090" cy="1080120"/>
          </a:xfrm>
          <a:prstGeom prst="rect">
            <a:avLst/>
          </a:prstGeom>
        </p:spPr>
      </p:pic>
      <p:pic>
        <p:nvPicPr>
          <p:cNvPr id="19" name="Рисунок 18" descr="i (7)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CFAFB"/>
              </a:clrFrom>
              <a:clrTo>
                <a:srgbClr val="FCFAFB">
                  <a:alpha val="0"/>
                </a:srgbClr>
              </a:clrTo>
            </a:clrChange>
          </a:blip>
          <a:srcRect l="67878" t="7805" r="4028" b="53516"/>
          <a:stretch>
            <a:fillRect/>
          </a:stretch>
        </p:blipFill>
        <p:spPr>
          <a:xfrm>
            <a:off x="3275856" y="4581128"/>
            <a:ext cx="792088" cy="792088"/>
          </a:xfrm>
          <a:prstGeom prst="rect">
            <a:avLst/>
          </a:prstGeom>
        </p:spPr>
      </p:pic>
      <p:pic>
        <p:nvPicPr>
          <p:cNvPr id="20" name="Рисунок 19" descr="i (8)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EFEFF"/>
              </a:clrFrom>
              <a:clrTo>
                <a:srgbClr val="FEFEFF">
                  <a:alpha val="0"/>
                </a:srgbClr>
              </a:clrTo>
            </a:clrChange>
          </a:blip>
          <a:srcRect l="7805" t="7805" r="53516" b="53516"/>
          <a:stretch>
            <a:fillRect/>
          </a:stretch>
        </p:blipFill>
        <p:spPr>
          <a:xfrm>
            <a:off x="539552" y="6065912"/>
            <a:ext cx="792088" cy="792088"/>
          </a:xfrm>
          <a:prstGeom prst="rect">
            <a:avLst/>
          </a:prstGeom>
        </p:spPr>
      </p:pic>
      <p:pic>
        <p:nvPicPr>
          <p:cNvPr id="21" name="Рисунок 20" descr="i (8)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DFF"/>
              </a:clrFrom>
              <a:clrTo>
                <a:srgbClr val="FFFDFF">
                  <a:alpha val="0"/>
                </a:srgbClr>
              </a:clrTo>
            </a:clrChange>
          </a:blip>
          <a:srcRect l="53516" t="7805" r="4289" b="53516"/>
          <a:stretch>
            <a:fillRect/>
          </a:stretch>
        </p:blipFill>
        <p:spPr>
          <a:xfrm>
            <a:off x="1403648" y="6065912"/>
            <a:ext cx="864096" cy="792088"/>
          </a:xfrm>
          <a:prstGeom prst="rect">
            <a:avLst/>
          </a:prstGeom>
        </p:spPr>
      </p:pic>
      <p:pic>
        <p:nvPicPr>
          <p:cNvPr id="22" name="Рисунок 21" descr="i (8)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4289" t="53516" r="53516" b="7805"/>
          <a:stretch>
            <a:fillRect/>
          </a:stretch>
        </p:blipFill>
        <p:spPr>
          <a:xfrm>
            <a:off x="2411760" y="6065912"/>
            <a:ext cx="864096" cy="792088"/>
          </a:xfrm>
          <a:prstGeom prst="rect">
            <a:avLst/>
          </a:prstGeom>
        </p:spPr>
      </p:pic>
      <p:pic>
        <p:nvPicPr>
          <p:cNvPr id="23" name="Рисунок 22" descr="i (8)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</a:blip>
          <a:srcRect l="53516" t="53516" r="4289" b="4289"/>
          <a:stretch>
            <a:fillRect/>
          </a:stretch>
        </p:blipFill>
        <p:spPr>
          <a:xfrm>
            <a:off x="3419872" y="5993904"/>
            <a:ext cx="864096" cy="864096"/>
          </a:xfrm>
          <a:prstGeom prst="rect">
            <a:avLst/>
          </a:prstGeom>
        </p:spPr>
      </p:pic>
      <p:pic>
        <p:nvPicPr>
          <p:cNvPr id="24" name="Рисунок 23" descr="i (7)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7F3F4"/>
              </a:clrFrom>
              <a:clrTo>
                <a:srgbClr val="F7F3F4">
                  <a:alpha val="0"/>
                </a:srgbClr>
              </a:clrTo>
            </a:clrChange>
          </a:blip>
          <a:srcRect t="59776" r="64244"/>
          <a:stretch>
            <a:fillRect/>
          </a:stretch>
        </p:blipFill>
        <p:spPr>
          <a:xfrm>
            <a:off x="4788024" y="3284984"/>
            <a:ext cx="1152128" cy="941416"/>
          </a:xfrm>
          <a:prstGeom prst="rect">
            <a:avLst/>
          </a:prstGeom>
        </p:spPr>
      </p:pic>
      <p:pic>
        <p:nvPicPr>
          <p:cNvPr id="25" name="Рисунок 24" descr="i (7)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AF6F7"/>
              </a:clrFrom>
              <a:clrTo>
                <a:srgbClr val="FAF6F7">
                  <a:alpha val="0"/>
                </a:srgbClr>
              </a:clrTo>
            </a:clrChange>
          </a:blip>
          <a:srcRect l="34676" t="53516" r="47446" b="773"/>
          <a:stretch>
            <a:fillRect/>
          </a:stretch>
        </p:blipFill>
        <p:spPr>
          <a:xfrm>
            <a:off x="6012160" y="2801502"/>
            <a:ext cx="648072" cy="1203562"/>
          </a:xfrm>
          <a:prstGeom prst="rect">
            <a:avLst/>
          </a:prstGeom>
        </p:spPr>
      </p:pic>
      <p:pic>
        <p:nvPicPr>
          <p:cNvPr id="26" name="Рисунок 25" descr="i (7)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CF8F5"/>
              </a:clrFrom>
              <a:clrTo>
                <a:srgbClr val="FCF8F5">
                  <a:alpha val="0"/>
                </a:srgbClr>
              </a:clrTo>
            </a:clrChange>
          </a:blip>
          <a:srcRect l="52554" t="53516" r="27014" b="7805"/>
          <a:stretch>
            <a:fillRect/>
          </a:stretch>
        </p:blipFill>
        <p:spPr>
          <a:xfrm>
            <a:off x="6876256" y="3068960"/>
            <a:ext cx="648072" cy="891099"/>
          </a:xfrm>
          <a:prstGeom prst="rect">
            <a:avLst/>
          </a:prstGeom>
        </p:spPr>
      </p:pic>
      <p:pic>
        <p:nvPicPr>
          <p:cNvPr id="27" name="Рисунок 26" descr="i (7)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7F5F6"/>
              </a:clrFrom>
              <a:clrTo>
                <a:srgbClr val="F7F5F6">
                  <a:alpha val="0"/>
                </a:srgbClr>
              </a:clrTo>
            </a:clrChange>
          </a:blip>
          <a:srcRect l="72986" t="53516" r="4028" b="4289"/>
          <a:stretch>
            <a:fillRect/>
          </a:stretch>
        </p:blipFill>
        <p:spPr>
          <a:xfrm>
            <a:off x="7740352" y="3140968"/>
            <a:ext cx="720080" cy="960106"/>
          </a:xfrm>
          <a:prstGeom prst="rect">
            <a:avLst/>
          </a:prstGeom>
        </p:spPr>
      </p:pic>
      <p:pic>
        <p:nvPicPr>
          <p:cNvPr id="28" name="Рисунок 27" descr="i (6)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AF9F7"/>
              </a:clrFrom>
              <a:clrTo>
                <a:srgbClr val="FAF9F7">
                  <a:alpha val="0"/>
                </a:srgbClr>
              </a:clrTo>
            </a:clrChange>
          </a:blip>
          <a:srcRect l="8696" t="6948" r="67523" b="58610"/>
          <a:stretch>
            <a:fillRect/>
          </a:stretch>
        </p:blipFill>
        <p:spPr>
          <a:xfrm>
            <a:off x="6084168" y="5733256"/>
            <a:ext cx="867696" cy="913364"/>
          </a:xfrm>
          <a:prstGeom prst="rect">
            <a:avLst/>
          </a:prstGeom>
        </p:spPr>
      </p:pic>
      <p:pic>
        <p:nvPicPr>
          <p:cNvPr id="29" name="Рисунок 28" descr="i (6)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CF8F7"/>
              </a:clrFrom>
              <a:clrTo>
                <a:srgbClr val="FCF8F7">
                  <a:alpha val="0"/>
                </a:srgbClr>
              </a:clrTo>
            </a:clrChange>
          </a:blip>
          <a:srcRect l="32477" t="5226" r="46976" b="53444"/>
          <a:stretch>
            <a:fillRect/>
          </a:stretch>
        </p:blipFill>
        <p:spPr>
          <a:xfrm>
            <a:off x="5220072" y="5661248"/>
            <a:ext cx="720080" cy="1052736"/>
          </a:xfrm>
          <a:prstGeom prst="rect">
            <a:avLst/>
          </a:prstGeom>
        </p:spPr>
      </p:pic>
      <p:pic>
        <p:nvPicPr>
          <p:cNvPr id="30" name="Рисунок 29" descr="i (6)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EF8F8"/>
              </a:clrFrom>
              <a:clrTo>
                <a:srgbClr val="FEF8F8">
                  <a:alpha val="0"/>
                </a:srgbClr>
              </a:clrTo>
            </a:clrChange>
          </a:blip>
          <a:srcRect l="57510" t="5226" r="22464" b="55166"/>
          <a:stretch>
            <a:fillRect/>
          </a:stretch>
        </p:blipFill>
        <p:spPr>
          <a:xfrm>
            <a:off x="7164289" y="5849888"/>
            <a:ext cx="576064" cy="828092"/>
          </a:xfrm>
          <a:prstGeom prst="rect">
            <a:avLst/>
          </a:prstGeom>
        </p:spPr>
      </p:pic>
      <p:pic>
        <p:nvPicPr>
          <p:cNvPr id="31" name="Рисунок 30" descr="i (6)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AF6F5"/>
              </a:clrFrom>
              <a:clrTo>
                <a:srgbClr val="FAF6F5">
                  <a:alpha val="0"/>
                </a:srgbClr>
              </a:clrTo>
            </a:clrChange>
          </a:blip>
          <a:srcRect l="78788" t="5226" r="3689" b="55166"/>
          <a:stretch>
            <a:fillRect/>
          </a:stretch>
        </p:blipFill>
        <p:spPr>
          <a:xfrm>
            <a:off x="8028384" y="5851555"/>
            <a:ext cx="504056" cy="828092"/>
          </a:xfrm>
          <a:prstGeom prst="rect">
            <a:avLst/>
          </a:prstGeom>
        </p:spPr>
      </p:pic>
      <p:sp>
        <p:nvSpPr>
          <p:cNvPr id="32" name="Управляющая кнопка: далее 31">
            <a:hlinkClick r:id="" action="ppaction://hlinkshowjump?jump=nextslide" highlightClick="1"/>
          </p:cNvPr>
          <p:cNvSpPr/>
          <p:nvPr/>
        </p:nvSpPr>
        <p:spPr>
          <a:xfrm>
            <a:off x="0" y="1772816"/>
            <a:ext cx="682376" cy="64807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aby-ppt-background-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14593574760410t9o6g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1520" y="3664581"/>
            <a:ext cx="1944216" cy="3005139"/>
          </a:xfrm>
          <a:prstGeom prst="rect">
            <a:avLst/>
          </a:prstGeom>
        </p:spPr>
      </p:pic>
      <p:sp>
        <p:nvSpPr>
          <p:cNvPr id="4" name="Овальная выноска 3"/>
          <p:cNvSpPr/>
          <p:nvPr/>
        </p:nvSpPr>
        <p:spPr>
          <a:xfrm>
            <a:off x="1475656" y="3140968"/>
            <a:ext cx="2160240" cy="1368152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Выбери предметы ,имеющие </a:t>
            </a:r>
            <a:r>
              <a:rPr lang="ru-RU" sz="1600" dirty="0" smtClean="0"/>
              <a:t> форму квадрата.</a:t>
            </a:r>
            <a:endParaRPr lang="ru-RU" sz="1600" dirty="0"/>
          </a:p>
        </p:txBody>
      </p:sp>
      <p:pic>
        <p:nvPicPr>
          <p:cNvPr id="5" name="Рисунок 4" descr="6b75022d485f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77157" r="53497" b="2583"/>
          <a:stretch>
            <a:fillRect/>
          </a:stretch>
        </p:blipFill>
        <p:spPr>
          <a:xfrm>
            <a:off x="6732240" y="4869160"/>
            <a:ext cx="1510778" cy="936104"/>
          </a:xfrm>
          <a:prstGeom prst="rect">
            <a:avLst/>
          </a:prstGeom>
        </p:spPr>
      </p:pic>
      <p:pic>
        <p:nvPicPr>
          <p:cNvPr id="6" name="Рисунок 5" descr="a0b5f93a1aa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4083882" cy="2858718"/>
          </a:xfrm>
          <a:prstGeom prst="rect">
            <a:avLst/>
          </a:prstGeom>
        </p:spPr>
      </p:pic>
      <p:pic>
        <p:nvPicPr>
          <p:cNvPr id="7" name="Рисунок 6" descr="6b75022d485f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5371" t="76455"/>
          <a:stretch>
            <a:fillRect/>
          </a:stretch>
        </p:blipFill>
        <p:spPr>
          <a:xfrm>
            <a:off x="5652120" y="5517232"/>
            <a:ext cx="1183180" cy="887760"/>
          </a:xfrm>
          <a:prstGeom prst="rect">
            <a:avLst/>
          </a:prstGeom>
        </p:spPr>
      </p:pic>
      <p:pic>
        <p:nvPicPr>
          <p:cNvPr id="8" name="Рисунок 7" descr="6b75022d485f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471" t="52344" r="7957" b="27622"/>
          <a:stretch>
            <a:fillRect/>
          </a:stretch>
        </p:blipFill>
        <p:spPr>
          <a:xfrm>
            <a:off x="3995936" y="3212976"/>
            <a:ext cx="1139421" cy="864096"/>
          </a:xfrm>
          <a:prstGeom prst="rect">
            <a:avLst/>
          </a:prstGeom>
        </p:spPr>
      </p:pic>
      <p:pic>
        <p:nvPicPr>
          <p:cNvPr id="9" name="Рисунок 8" descr="6b75022d485f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361" t="52362" r="55040" b="27557"/>
          <a:stretch>
            <a:fillRect/>
          </a:stretch>
        </p:blipFill>
        <p:spPr>
          <a:xfrm>
            <a:off x="4067944" y="4869160"/>
            <a:ext cx="1101299" cy="936104"/>
          </a:xfrm>
          <a:prstGeom prst="rect">
            <a:avLst/>
          </a:prstGeom>
        </p:spPr>
      </p:pic>
      <p:pic>
        <p:nvPicPr>
          <p:cNvPr id="11" name="Рисунок 10" descr="6b75022d485f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001" t="26375" r="55040" b="51181"/>
          <a:stretch>
            <a:fillRect/>
          </a:stretch>
        </p:blipFill>
        <p:spPr>
          <a:xfrm>
            <a:off x="7092280" y="3789040"/>
            <a:ext cx="1083910" cy="936104"/>
          </a:xfrm>
          <a:prstGeom prst="rect">
            <a:avLst/>
          </a:prstGeom>
        </p:spPr>
      </p:pic>
      <p:pic>
        <p:nvPicPr>
          <p:cNvPr id="12" name="Рисунок 11" descr="6b75022d485f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6720" t="26375" r="8001" b="52362"/>
          <a:stretch>
            <a:fillRect/>
          </a:stretch>
        </p:blipFill>
        <p:spPr>
          <a:xfrm>
            <a:off x="5652120" y="2132856"/>
            <a:ext cx="1176131" cy="1008112"/>
          </a:xfrm>
          <a:prstGeom prst="rect">
            <a:avLst/>
          </a:prstGeom>
        </p:spPr>
      </p:pic>
      <p:pic>
        <p:nvPicPr>
          <p:cNvPr id="13" name="Рисунок 12" descr="6b75022d485f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681" t="1569" r="56720" b="77168"/>
          <a:stretch>
            <a:fillRect/>
          </a:stretch>
        </p:blipFill>
        <p:spPr>
          <a:xfrm>
            <a:off x="5436096" y="3861048"/>
            <a:ext cx="1040116" cy="936104"/>
          </a:xfrm>
          <a:prstGeom prst="rect">
            <a:avLst/>
          </a:prstGeom>
        </p:spPr>
      </p:pic>
      <p:pic>
        <p:nvPicPr>
          <p:cNvPr id="14" name="Рисунок 13" descr="6b75022d485f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rcRect l="58400" t="2751" r="9681" b="77168"/>
          <a:stretch>
            <a:fillRect/>
          </a:stretch>
        </p:blipFill>
        <p:spPr>
          <a:xfrm>
            <a:off x="7308304" y="2276872"/>
            <a:ext cx="1080120" cy="966423"/>
          </a:xfrm>
          <a:prstGeom prst="rect">
            <a:avLst/>
          </a:prstGeom>
        </p:spPr>
      </p:pic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8101584" y="6021288"/>
            <a:ext cx="1042416" cy="8367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3472E-18 -2.59259E-6 C -0.00105 -0.00648 -0.00157 -0.01319 -0.00296 -0.01967 C -0.00678 -0.0375 -0.02049 -0.04861 -0.02952 -0.06088 C -0.03629 -0.0699 -0.04098 -0.08078 -0.04705 -0.09027 C -0.05938 -0.10972 -0.06719 -0.11319 -0.08247 -0.12939 C -0.0882 -0.13541 -0.0915 -0.13888 -0.09862 -0.1412 C -0.10938 -0.15601 -0.12066 -0.1618 -0.13542 -0.16666 C -0.14809 -0.17523 -0.16025 -0.18379 -0.17362 -0.19027 C -0.17882 -0.19259 -0.17934 -0.1912 -0.18386 -0.19421 C -0.19549 -0.20231 -0.20452 -0.20902 -0.21771 -0.2118 C -0.23282 -0.22176 -0.24879 -0.22777 -0.26476 -0.23541 C -0.27466 -0.24606 -0.28733 -0.24838 -0.3 -0.25092 C -0.30296 -0.25301 -0.30573 -0.25578 -0.30886 -0.25694 C -0.3132 -0.25856 -0.31789 -0.25694 -0.32205 -0.25879 C -0.325 -0.26018 -0.32691 -0.26435 -0.32952 -0.26666 C -0.33073 -0.26782 -0.33247 -0.26759 -0.33386 -0.26875 C -0.3375 -0.27176 -0.34063 -0.27523 -0.3441 -0.27847 C -0.34896 -0.2831 -0.35504 -0.28472 -0.36042 -0.28819 C -0.36424 -0.29074 -0.36719 -0.29513 -0.37066 -0.29814 C -0.3724 -0.30578 -0.37396 -0.3125 -0.37657 -0.31967 C -0.38073 -0.34351 -0.37396 -0.30277 -0.37952 -0.35879 C -0.38021 -0.3662 -0.38403 -0.39282 -0.38681 -0.39814 C -0.39167 -0.40763 -0.39271 -0.41157 -0.39271 -0.42361 " pathEditMode="relative" ptsTypes="ffffffffffffffffffffff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85185E-6 C -0.00156 -0.01759 -0.00295 -0.0368 -0.01771 -0.0412 C -0.0257 -0.04652 -0.03663 -0.05856 -0.0441 -0.06088 C -0.05208 -0.06805 -0.06285 -0.07824 -0.07205 -0.08449 C -0.0816 -0.09097 -0.09236 -0.09444 -0.10139 -0.10208 C -0.11111 -0.11041 -0.12014 -0.1199 -0.1309 -0.12569 C -0.13715 -0.13402 -0.14636 -0.13634 -0.15434 -0.1412 C -0.16163 -0.1456 -0.16892 -0.15139 -0.17639 -0.15509 C -0.18264 -0.1581 -0.18924 -0.15879 -0.19566 -0.16111 C -0.20452 -0.16898 -0.19479 -0.16134 -0.20886 -0.16666 C -0.22205 -0.17199 -0.23212 -0.1831 -0.24566 -0.18634 C -0.25642 -0.19375 -0.24601 -0.18773 -0.26181 -0.19236 C -0.27361 -0.19583 -0.28524 -0.20023 -0.29705 -0.20393 C -0.31684 -0.21713 -0.34011 -0.22222 -0.36181 -0.22754 C -0.37743 -0.24004 -0.38767 -0.24861 -0.4059 -0.25301 C -0.41754 -0.26342 -0.42535 -0.26504 -0.43976 -0.26666 C -0.44705 -0.27014 -0.45208 -0.27129 -0.46024 -0.27268 C -0.46511 -0.27685 -0.46875 -0.28217 -0.47344 -0.28634 C -0.47656 -0.29282 -0.48004 -0.29375 -0.48229 -0.3 " pathEditMode="relative" ptsTypes="ffffffffffffffffffA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27778E-6 4.07407E-6 C -0.12501 -0.00162 -0.10174 -0.00023 -0.17067 -0.00579 C -0.19359 -0.01042 -0.21511 -0.01736 -0.23838 -0.01968 C -0.27588 -0.02755 -0.31372 -0.03634 -0.35157 -0.04121 C -0.37102 -0.0463 -0.39063 -0.04861 -0.41043 -0.05093 C -0.42431 -0.05764 -0.43699 -0.06065 -0.45157 -0.06273 C -0.47171 -0.06991 -0.49168 -0.07685 -0.51181 -0.08426 C -0.53091 -0.09121 -0.54775 -0.10209 -0.56772 -0.10579 C -0.57466 -0.11042 -0.58143 -0.11505 -0.58838 -0.11968 C -0.59029 -0.12107 -0.59428 -0.12338 -0.59428 -0.12338 C -0.59966 -0.13449 -0.59463 -0.12662 -0.60747 -0.13519 C -0.61477 -0.14005 -0.62154 -0.1463 -0.62952 -0.14908 C -0.6474 -0.1632 -0.66459 -0.17778 -0.68247 -0.19213 C -0.69046 -0.19861 -0.68664 -0.19398 -0.69567 -0.2 C -0.70279 -0.20486 -0.70799 -0.21412 -0.71477 -0.21968 C -0.72657 -0.2294 -0.7349 -0.2375 -0.74272 -0.25301 C -0.7514 -0.27037 -0.74272 -0.29491 -0.74272 -0.31574 " pathEditMode="relative" ptsTypes="ffffffffffffffff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44444E-6 C -0.01302 -0.02454 -0.02917 -0.04097 -0.04844 -0.05671 C -0.05642 -0.0632 -0.06563 -0.06736 -0.07344 -0.07431 C -0.08142 -0.08148 -0.09167 -0.08496 -0.09844 -0.09398 C -0.10399 -0.10139 -0.10087 -0.09908 -0.10729 -0.10185 C -0.13368 -0.13079 -0.09983 -0.09491 -0.125 -0.11759 C -0.12674 -0.11921 -0.12761 -0.12199 -0.12934 -0.12338 C -0.13403 -0.12732 -0.13976 -0.12871 -0.1441 -0.13333 C -0.15417 -0.14445 -0.14931 -0.14144 -0.15729 -0.14491 C -0.16754 -0.15857 -0.17674 -0.17014 -0.18524 -0.18611 C -0.18629 -0.18796 -0.18837 -0.18843 -0.18976 -0.19005 C -0.19427 -0.1956 -0.19861 -0.20185 -0.20295 -0.20764 C -0.21146 -0.21898 -0.2158 -0.23357 -0.225 -0.24306 C -0.23368 -0.26597 -0.22986 -0.25301 -0.23524 -0.28218 C -0.23594 -0.28588 -0.23854 -0.28866 -0.23976 -0.29213 C -0.24427 -0.30417 -0.24722 -0.31597 -0.25295 -0.32732 C -0.25399 -0.33449 -0.25347 -0.34236 -0.2559 -0.34884 C -0.26215 -0.36551 -0.2691 -0.38796 -0.27344 -0.40579 C -0.275 -0.42176 -0.27691 -0.42222 -0.27934 -0.43519 C -0.28212 -0.45 -0.2842 -0.46389 -0.2882 -0.47824 C -0.29097 -0.48866 -0.2941 -0.51482 -0.29844 -0.52338 C -0.30573 -0.53796 -0.30226 -0.53148 -0.30886 -0.54306 C -0.31163 -0.5544 -0.31024 -0.54676 -0.31024 -0.56667 " pathEditMode="relative" ptsTypes="ffffffffffffffffffffffA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aby-ppt-background-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3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 t="5901" r="51575"/>
          <a:stretch>
            <a:fillRect/>
          </a:stretch>
        </p:blipFill>
        <p:spPr>
          <a:xfrm>
            <a:off x="7812360" y="2996952"/>
            <a:ext cx="1117608" cy="1628800"/>
          </a:xfrm>
          <a:prstGeom prst="rect">
            <a:avLst/>
          </a:prstGeom>
        </p:spPr>
      </p:pic>
      <p:pic>
        <p:nvPicPr>
          <p:cNvPr id="5" name="Рисунок 4" descr="127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8112" t="16028" r="12201" b="14240"/>
          <a:stretch>
            <a:fillRect/>
          </a:stretch>
        </p:blipFill>
        <p:spPr>
          <a:xfrm>
            <a:off x="5724128" y="5085184"/>
            <a:ext cx="974878" cy="1520809"/>
          </a:xfrm>
          <a:prstGeom prst="rect">
            <a:avLst/>
          </a:prstGeom>
        </p:spPr>
      </p:pic>
      <p:pic>
        <p:nvPicPr>
          <p:cNvPr id="6" name="Рисунок 5" descr="33991-SOBAKA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2F3EE"/>
              </a:clrFrom>
              <a:clrTo>
                <a:srgbClr val="F2F3EE">
                  <a:alpha val="0"/>
                </a:srgbClr>
              </a:clrTo>
            </a:clrChange>
          </a:blip>
          <a:srcRect t="2751" r="4013"/>
          <a:stretch>
            <a:fillRect/>
          </a:stretch>
        </p:blipFill>
        <p:spPr>
          <a:xfrm>
            <a:off x="7524328" y="5445224"/>
            <a:ext cx="1089923" cy="1124744"/>
          </a:xfrm>
          <a:prstGeom prst="rect">
            <a:avLst/>
          </a:prstGeom>
        </p:spPr>
      </p:pic>
      <p:pic>
        <p:nvPicPr>
          <p:cNvPr id="7" name="Рисунок 6" descr="47458_89385nothumb500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2237" b="9271"/>
          <a:stretch>
            <a:fillRect/>
          </a:stretch>
        </p:blipFill>
        <p:spPr>
          <a:xfrm>
            <a:off x="6516216" y="2852936"/>
            <a:ext cx="701687" cy="936104"/>
          </a:xfrm>
          <a:prstGeom prst="rect">
            <a:avLst/>
          </a:prstGeom>
        </p:spPr>
      </p:pic>
      <p:pic>
        <p:nvPicPr>
          <p:cNvPr id="8" name="Рисунок 7" descr="36575342546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AF9F8"/>
              </a:clrFrom>
              <a:clrTo>
                <a:srgbClr val="FAF9F8">
                  <a:alpha val="0"/>
                </a:srgbClr>
              </a:clrTo>
            </a:clrChange>
          </a:blip>
          <a:srcRect l="14563" t="11610" r="6688" b="14563"/>
          <a:stretch>
            <a:fillRect/>
          </a:stretch>
        </p:blipFill>
        <p:spPr>
          <a:xfrm>
            <a:off x="4355976" y="2204864"/>
            <a:ext cx="1152128" cy="1440160"/>
          </a:xfrm>
          <a:prstGeom prst="rect">
            <a:avLst/>
          </a:prstGeom>
        </p:spPr>
      </p:pic>
      <p:pic>
        <p:nvPicPr>
          <p:cNvPr id="9" name="Рисунок 8" descr="avatars-000198338526-bzleda-t500x500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12360" y="1484784"/>
            <a:ext cx="1085106" cy="1085106"/>
          </a:xfrm>
          <a:prstGeom prst="rect">
            <a:avLst/>
          </a:prstGeom>
        </p:spPr>
      </p:pic>
      <p:pic>
        <p:nvPicPr>
          <p:cNvPr id="10" name="Рисунок 9" descr="babushka-dlya-detey-105390-large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40152" y="1556792"/>
            <a:ext cx="899846" cy="1199795"/>
          </a:xfrm>
          <a:prstGeom prst="rect">
            <a:avLst/>
          </a:prstGeom>
        </p:spPr>
      </p:pic>
      <p:pic>
        <p:nvPicPr>
          <p:cNvPr id="11" name="Рисунок 10" descr="i (19).jp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00192" y="4221088"/>
            <a:ext cx="1297982" cy="1058441"/>
          </a:xfrm>
          <a:prstGeom prst="rect">
            <a:avLst/>
          </a:prstGeom>
        </p:spPr>
      </p:pic>
      <p:pic>
        <p:nvPicPr>
          <p:cNvPr id="12" name="Рисунок 11" descr="i (18).jpg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11960" y="3933056"/>
            <a:ext cx="1259062" cy="1095945"/>
          </a:xfrm>
          <a:prstGeom prst="rect">
            <a:avLst/>
          </a:prstGeom>
        </p:spPr>
      </p:pic>
      <p:pic>
        <p:nvPicPr>
          <p:cNvPr id="13" name="Рисунок 12" descr="kolobok.jpg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8104" y="3429000"/>
            <a:ext cx="797156" cy="919386"/>
          </a:xfrm>
          <a:prstGeom prst="rect">
            <a:avLst/>
          </a:prstGeom>
        </p:spPr>
      </p:pic>
      <p:pic>
        <p:nvPicPr>
          <p:cNvPr id="14" name="Рисунок 13" descr="i (20).jp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121" r="42440"/>
          <a:stretch>
            <a:fillRect/>
          </a:stretch>
        </p:blipFill>
        <p:spPr>
          <a:xfrm>
            <a:off x="4572000" y="5085184"/>
            <a:ext cx="882550" cy="1500758"/>
          </a:xfrm>
          <a:prstGeom prst="rect">
            <a:avLst/>
          </a:prstGeom>
        </p:spPr>
      </p:pic>
      <p:pic>
        <p:nvPicPr>
          <p:cNvPr id="15" name="Рисунок 14" descr="i (16)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0"/>
            <a:ext cx="3995936" cy="2996952"/>
          </a:xfrm>
          <a:prstGeom prst="rect">
            <a:avLst/>
          </a:prstGeom>
        </p:spPr>
      </p:pic>
      <p:pic>
        <p:nvPicPr>
          <p:cNvPr id="16" name="Рисунок 15" descr="img4.jpg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512" y="4149080"/>
            <a:ext cx="2092657" cy="2517254"/>
          </a:xfrm>
          <a:prstGeom prst="rect">
            <a:avLst/>
          </a:prstGeom>
        </p:spPr>
      </p:pic>
      <p:sp>
        <p:nvSpPr>
          <p:cNvPr id="17" name="Овальная выноска 16"/>
          <p:cNvSpPr/>
          <p:nvPr/>
        </p:nvSpPr>
        <p:spPr>
          <a:xfrm>
            <a:off x="1619672" y="3645024"/>
            <a:ext cx="2016224" cy="1224136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Найди героев  сказки «</a:t>
            </a:r>
            <a:r>
              <a:rPr lang="ru-RU" sz="1600" dirty="0" err="1" smtClean="0"/>
              <a:t>Заюшкина</a:t>
            </a:r>
            <a:r>
              <a:rPr lang="ru-RU" sz="1600" dirty="0" smtClean="0"/>
              <a:t> избушка».</a:t>
            </a:r>
            <a:endParaRPr lang="ru-RU" sz="1600" dirty="0"/>
          </a:p>
        </p:txBody>
      </p:sp>
      <p:sp>
        <p:nvSpPr>
          <p:cNvPr id="18" name="Управляющая кнопка: далее 17">
            <a:hlinkClick r:id="" action="ppaction://hlinkshowjump?jump=nextslide" highlightClick="1"/>
          </p:cNvPr>
          <p:cNvSpPr/>
          <p:nvPr/>
        </p:nvSpPr>
        <p:spPr>
          <a:xfrm>
            <a:off x="0" y="6165304"/>
            <a:ext cx="755576" cy="69269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a25cdefe2f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8" y="0"/>
            <a:ext cx="9132683" cy="6858000"/>
          </a:xfrm>
          <a:prstGeom prst="rect">
            <a:avLst/>
          </a:prstGeom>
        </p:spPr>
      </p:pic>
      <p:pic>
        <p:nvPicPr>
          <p:cNvPr id="3" name="Рисунок 2" descr="i (4)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8144" y="2996952"/>
            <a:ext cx="2190750" cy="3429000"/>
          </a:xfrm>
          <a:prstGeom prst="rect">
            <a:avLst/>
          </a:prstGeom>
        </p:spPr>
      </p:pic>
      <p:sp>
        <p:nvSpPr>
          <p:cNvPr id="4" name="Овальная выноска 3"/>
          <p:cNvSpPr/>
          <p:nvPr/>
        </p:nvSpPr>
        <p:spPr>
          <a:xfrm>
            <a:off x="3203848" y="1916832"/>
            <a:ext cx="3290664" cy="1980800"/>
          </a:xfrm>
          <a:prstGeom prst="wedgeEllipseCallout">
            <a:avLst>
              <a:gd name="adj1" fmla="val 29656"/>
              <a:gd name="adj2" fmla="val 555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Молодцы ребята! Справились со всеми заданиями. Надеюсь вам понравилось играть со мной.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72</Words>
  <Application>Microsoft Office PowerPoint</Application>
  <PresentationFormat>Экран (4:3)</PresentationFormat>
  <Paragraphs>9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45</cp:revision>
  <dcterms:created xsi:type="dcterms:W3CDTF">2017-03-04T05:45:07Z</dcterms:created>
  <dcterms:modified xsi:type="dcterms:W3CDTF">2017-03-22T15:02:37Z</dcterms:modified>
</cp:coreProperties>
</file>