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705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69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819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53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05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708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009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387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3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4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7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08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436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64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526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4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9E1D5D-8001-4E94-9758-FA5E614E1204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1FA8F-294F-46F2-B3A2-70303862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77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C12244-9A6D-2A1F-D3BA-B0FF12B8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Нетрадиционные методы работы с детьми с ОВЗ в ДОУ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EBEDD0-519A-47D7-9FDB-109569B2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580" y="2515234"/>
            <a:ext cx="3087282" cy="35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62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41CB3-DC10-14B3-D584-48617649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856507" cy="2053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B326A3-7C8E-B2C6-94B3-E21A1C10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176832"/>
            <a:ext cx="9752813" cy="269903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Использование </a:t>
            </a:r>
            <a:r>
              <a:rPr lang="ru-RU" sz="2000" b="1" dirty="0"/>
              <a:t>нетрадиционных методов в коррекционной </a:t>
            </a:r>
            <a:r>
              <a:rPr lang="ru-RU" sz="2000" dirty="0"/>
              <a:t>педагогике на сегодняшний момент представляет </a:t>
            </a:r>
            <a:r>
              <a:rPr lang="ru-RU" sz="2000" b="1" dirty="0"/>
              <a:t>особую </a:t>
            </a:r>
            <a:r>
              <a:rPr lang="ru-RU" sz="2000" dirty="0"/>
              <a:t>актуальную значимость, так как наблюдается тенденция недостаточной эффективности традиционных приемов и форм. Включение в практику </a:t>
            </a:r>
            <a:r>
              <a:rPr lang="ru-RU" sz="2000" b="1" dirty="0" smtClean="0"/>
              <a:t>нетрадиционных </a:t>
            </a:r>
            <a:r>
              <a:rPr lang="ru-RU" sz="2000" dirty="0" smtClean="0"/>
              <a:t>методов позволяет усовершенствовать</a:t>
            </a:r>
            <a:r>
              <a:rPr lang="ru-RU" sz="2000" dirty="0"/>
              <a:t> </a:t>
            </a:r>
            <a:r>
              <a:rPr lang="ru-RU" sz="2000" b="1" dirty="0"/>
              <a:t>коррекционный процесс.</a:t>
            </a:r>
            <a:endParaRPr lang="ru-RU" sz="2000" dirty="0"/>
          </a:p>
          <a:p>
            <a:r>
              <a:rPr lang="ru-RU" sz="2000" b="1" dirty="0"/>
              <a:t>Разнообразные нетрадиционные</a:t>
            </a:r>
            <a:r>
              <a:rPr lang="ru-RU" sz="2000" dirty="0"/>
              <a:t> методы и приемы предотвращают утомление, поддерживают познавательную активность детей и повышают эффективность </a:t>
            </a:r>
            <a:r>
              <a:rPr lang="ru-RU" sz="2000" b="1" dirty="0"/>
              <a:t>работы в целом.</a:t>
            </a:r>
            <a:endParaRPr lang="ru-RU" sz="2000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DAC6DD-D81F-A48A-0562-53BE03EB4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246" y="769838"/>
            <a:ext cx="4345756" cy="23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93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7810CC-CEB3-85DF-984B-DB1534A9237E}"/>
              </a:ext>
            </a:extLst>
          </p:cNvPr>
          <p:cNvSpPr txBox="1"/>
          <p:nvPr/>
        </p:nvSpPr>
        <p:spPr>
          <a:xfrm>
            <a:off x="4067665" y="612844"/>
            <a:ext cx="725392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результативности </a:t>
            </a:r>
            <a:r>
              <a:rPr lang="ru-RU" b="1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развивающей </a:t>
            </a:r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учитывать определённые условия: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могут проводиться ежедневно;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проводятся в доброжелательной обстановке;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 детей требуется точное выполнение движений и приёмов;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проводятся стоя или сидя за столом;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лгоритм проведения любого занятия должен включать набор упражнений, активизирующих </a:t>
            </a:r>
            <a:r>
              <a:rPr lang="ru-RU" b="1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полушарий и развивающих их взаимодействия.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 о комплексном подходе и во время каждого занятия применять упражнения из следующих групп: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на развитие тонкой моторики кистей рук,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оординации движений,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рафических навыков и пространственной ориентации;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на развитие различных видов восприятия внимания и памяти;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ыхательно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координационные 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для профилактики нарушения зрения;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пражнения, формирующие различные виды мыслительных операций.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939B0B-197B-0A37-AE44-C5F60A0F7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70409" y="1909086"/>
            <a:ext cx="2611225" cy="35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14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D777C-A215-66A6-E733-EB03FC1F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DD476A-95ED-4F12-5DA0-92526E515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Нетрадиционные методы работы с детьми с ограниченными возможностями здоровья (ОВЗ) в дошкольных образовательных учреждениях (ДОУ) — это альтернативные педагогические, психологические и терапевтические подходы, которые выходят за рамки стандартных учебных программ. Они опираются на креативность, чувственное восприятие, телесную активность, эмоциональную вовлечённость и ресурсы личности ребёнка.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B6C058-4B0D-5618-21D2-6648103A4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021" y="982132"/>
            <a:ext cx="6315958" cy="29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92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72767-28E3-22EB-EC33-F12665A8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32788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Методы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A874A2-8B23-AB8B-ED16-016EA9A7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912882"/>
            <a:ext cx="9771667" cy="296298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очень важный период в развитии ребенка, в котором мелкой моторике должна отводиться большая роль. Почему же так важно развивать мелкую моторику рук ребенка? Дело в том, что в головном мозге человека центры, отвечающие за речь и движения пальцев, расположены очень близко. Стимулируя мелкую моторику, мы активируем зоны, отвечающие за речь. И, кроме того, в дальнейшем эти навыки ребенку потребуются, чтобы рисовать, писать, одеваться, играть на музыкальных инструментах и т.д.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мелкой моторики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пальчиковые игры со стихотворным сопровождением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пальчиковые игры с элементами самомассажа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с предметами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с бумагой (сминание, разрывание, скатывание в комок,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складывание,вырезание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74583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44CF6-9B92-D83F-CAE8-EAB23F77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37" y="982131"/>
            <a:ext cx="10001838" cy="3146809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Массаж карандашами (гранеными)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С помощью граненых карандашей ребенок массирует запястья, кисти рук: пальцы, ладони, тыльные поверхности ладоней, межпальцевые зоны. Такой массаж и игры с карандашами будут стимулировать речевое развитие малыша, способствовать овладению тонкими движениями пальцев, улучшат трофику тканей и кровоснабжение пальцев рук. Особый интерес массажные упражнения вызывают у детей, если их выполнение сочетается с проговариванием коротких стихотворений и рифмовок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666FD0-15FD-5903-5B70-12E216F92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680" y="4128941"/>
            <a:ext cx="24390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6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0458E-3E04-F186-1D74-38A61DB5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829188" cy="19118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558102-314A-AD64-1943-3C0DF910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3195687"/>
            <a:ext cx="9706639" cy="2931736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Су-Джок массажера.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нетрадиционных логопедических технологий является Су-Джок терапия ("Су" – кисть, "Джок" – стопа). В основе метода Су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система соответствия, или подобия, кистей и стоп всему организму в целом.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терапию разработал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 – корейский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Пак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утверждал, что стимуляция биологически активных точек приводит к излечению.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является воздействие на биологически активные точки, стимулирующие речевые зоны коры головного мозга.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85CF30-6217-6150-3C7B-5F10B4DD2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438" y="813307"/>
            <a:ext cx="3087498" cy="23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80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48344-E23F-90DF-63DD-718E281C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82426"/>
            <a:ext cx="9667971" cy="250753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техник рисования в работе с детьми, имеющими речевые нарушения, является одним из важных и перспективных направлений коррекционно-педагогической работы.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рисование лежит в основе многих арт-терапевтических техник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средство коррекции психических процессов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нетрадиционные техники рисования позволяют ребенку преодолеть чувство страха, дают свободу, вселяют уверенность в себе и своих силах, дают возможность самовыражаться.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DBA89B6-D70F-3A17-FFFA-FC5A16316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052" y="3095144"/>
            <a:ext cx="3063654" cy="3063654"/>
          </a:xfrm>
        </p:spPr>
      </p:pic>
    </p:spTree>
    <p:extLst>
      <p:ext uri="{BB962C8B-B14F-4D97-AF65-F5344CB8AC3E}">
        <p14:creationId xmlns:p14="http://schemas.microsoft.com/office/powerpoint/2010/main" xmlns="" val="107206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B9319-BDCC-8501-C918-5426B76ECBBE}"/>
              </a:ext>
            </a:extLst>
          </p:cNvPr>
          <p:cNvSpPr txBox="1"/>
          <p:nvPr/>
        </p:nvSpPr>
        <p:spPr>
          <a:xfrm>
            <a:off x="1805232" y="797510"/>
            <a:ext cx="66600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техники нетрадиционного рисования с детьми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ОВЗ:</a:t>
            </a:r>
            <a:b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пальчиками;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ватными палочками;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ладошками;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печатками и различными предметами;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восковыми мелками и свечой;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печать по трафарету;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набрызг;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мятой бумагой;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аппликация из бумажных шариков;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рисование сыпучим материалом </a:t>
            </a:r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(песок, манка, скорлупа и т. д.)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трубочкой.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FEFB22-73A9-9CC2-0025-EE842DD0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463" y="1480347"/>
            <a:ext cx="3007305" cy="38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03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93B96-DAE7-7F16-D632-D800621D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Песочная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ED3D1-F85B-BD81-C6CF-408A028A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Незаменимым методом в работе с детьми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является песочная терапия, еще одна из разновидностей арт-терапии. Игра с песком – это естественная и доступная для каждого ребенка форма деятельности. Частичный перенос игр и занятий в песочницу даёт больший воспитательный и образовательный эффект, нежели стандартные формы обучения</a:t>
            </a:r>
            <a:r>
              <a:rPr lang="ru-RU" dirty="0"/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стабилизируют эмоциональное состояние ребенка. Играя с песком, ребенок может выразить свои душевные переживания, освобождается от страхов. Дети с интересом рисуют на песке - животных, буквы, цифры, свободно и не боясь ошибиться, потому что такие ошибки можно легко и многократно исправлять, обыгрывают в песке сказки, придумывают рассказы, учатся работать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488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1553C-A54B-DE54-0C60-5CB7B806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Хромотерапия (цветотерапия, светотерапия)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7BDBE6-86BF-D638-D725-FFA810C6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Нормализовать мышечный тонус.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Нейтрализовать негативное состояние.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Хромотерапия - наука, изучающая свойства света и цвета. Ученые давно заметили, что одни цвета ласкают взгляд, успокаивают, способствует приливу внутренних сил, бодрят; другие - раздражают, угнетают. Терапевтические возможности цвета были подтверждены результатами научных исследований. Воздействие цвета на людей не однозначно, а сугубо индивидуально, носит избирательный характер, и педагогам необходимо это учитывать в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057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339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Нетрадиционные методы работы с детьми с ОВЗ в ДОУ</vt:lpstr>
      <vt:lpstr>Слайд 2</vt:lpstr>
      <vt:lpstr>Методы работы:</vt:lpstr>
      <vt:lpstr> Массаж карандашами (гранеными)  С помощью граненых карандашей ребенок массирует запястья, кисти рук: пальцы, ладони, тыльные поверхности ладоней, межпальцевые зоны. Такой массаж и игры с карандашами будут стимулировать речевое развитие малыша, способствовать овладению тонкими движениями пальцев, улучшат трофику тканей и кровоснабжение пальцев рук. Особый интерес массажные упражнения вызывают у детей, если их выполнение сочетается с проговариванием коротких стихотворений и рифмовок</vt:lpstr>
      <vt:lpstr>Слайд 5</vt:lpstr>
      <vt:lpstr> Использование нетрадиционных техник рисования в работе с детьми, имеющими речевые нарушения, является одним из важных и перспективных направлений коррекционно-педагогической работы.  Нетрадиционное рисование лежит в основе многих арт-терапевтических техник. Как средство коррекции психических процессов, нетрадиционные техники рисования позволяют ребенку преодолеть чувство страха, дают свободу, вселяют уверенность в себе и своих силах, дают возможность самовыражаться.</vt:lpstr>
      <vt:lpstr>Слайд 7</vt:lpstr>
      <vt:lpstr>Песочная терапия</vt:lpstr>
      <vt:lpstr>Хромотерапия (цветотерапия, светотерапия) 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работы с детьми с ОВЗ в ДОУ</dc:title>
  <dc:creator>user</dc:creator>
  <cp:lastModifiedBy>1</cp:lastModifiedBy>
  <cp:revision>2</cp:revision>
  <dcterms:created xsi:type="dcterms:W3CDTF">2026-04-01T14:09:29Z</dcterms:created>
  <dcterms:modified xsi:type="dcterms:W3CDTF">2026-04-02T08:16:04Z</dcterms:modified>
</cp:coreProperties>
</file>