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122010-7745-4FCD-AFDA-792B968202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A5D343-3132-4581-88BB-3FE4FBEC5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31520"/>
            <a:ext cx="6428184" cy="348956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35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Рекомендации </a:t>
            </a:r>
            <a:endParaRPr lang="ru-RU" sz="35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р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одителям по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музыкальному воспитанию детей младшего дошкольного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возраста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«Музыка как жизнь, а жизнь как музыка».</a:t>
            </a:r>
          </a:p>
          <a:p>
            <a:endParaRPr lang="ru-RU" dirty="0"/>
          </a:p>
        </p:txBody>
      </p:sp>
      <p:pic>
        <p:nvPicPr>
          <p:cNvPr id="1026" name="Picture 2" descr="C:\Users\Татьяна\Desktop\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174431" cy="26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3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4569688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1. </a:t>
            </a:r>
            <a:r>
              <a:rPr lang="ru-RU" sz="2600" dirty="0" smtClean="0">
                <a:latin typeface="Georgia" panose="02040502050405020303" pitchFamily="18" charset="0"/>
              </a:rPr>
              <a:t> 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Во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всём мире признано, что лучшие условия для развития и воспитания ребёнка раннего возраста, в том числе и музыкального, создаются в семье. Большинство детей до 3 лет не посещают дошкольные учреждения. А именно этот период чрезвычайно важен для последующего развития ребёнка. Именно в этом возрасте закладываются те основы, которые позволяют успешно развивать у детей музыкальные способности, приобщить их к музыке, сформировать у них положительное к ней отношение.</a:t>
            </a:r>
          </a:p>
          <a:p>
            <a:endParaRPr lang="ru-RU" dirty="0"/>
          </a:p>
        </p:txBody>
      </p:sp>
      <p:pic>
        <p:nvPicPr>
          <p:cNvPr id="2050" name="Picture 2" descr="C:\Users\Татьяна\Desktop\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28654"/>
            <a:ext cx="4665534" cy="18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7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849608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2.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Музыка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благотворно влияет в первую очередь на эмоциональную сферу ребенка. С положительными эмоциями дети лучше и быстрее усваивают разнообразный материал, познают окружающий мир, развиваются физически, умственно, незаметно учатся говорить правильно.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Татьяна\Desktop\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42676"/>
            <a:ext cx="3102424" cy="29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7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92888" cy="593784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3. Слушать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чтобы слышать!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Детям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3-4 лет доступны небольшие по объёму песни и пьесы с ярко выраженным характером, запоминающимися образами. Это песенки про животных, про самых близких – маму, бабушку, папу, дедушку, друзей.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Дети чувствуют настроение музыки о природе, окружающий мир игрушек, понятные им явления действительности. В этом возрасте дошкольники способны различать регистры, тембровую окраску двух-трёх инструментов, несложный ритмический рисунок, громкое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тихое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звучание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музыки.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Татьяна\Desktop\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10580"/>
            <a:ext cx="4398343" cy="28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0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001736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lnSpc>
                <a:spcPct val="170000"/>
              </a:lnSpc>
              <a:buNone/>
            </a:pPr>
            <a:r>
              <a:rPr lang="ru-RU" sz="2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4. Не </a:t>
            </a:r>
            <a:r>
              <a:rPr lang="ru-RU" sz="2600" dirty="0">
                <a:solidFill>
                  <a:srgbClr val="7030A0"/>
                </a:solidFill>
                <a:latin typeface="Georgia" panose="02040502050405020303" pitchFamily="18" charset="0"/>
              </a:rPr>
              <a:t>включайте музыку громко!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solidFill>
                  <a:srgbClr val="7030A0"/>
                </a:solidFill>
                <a:latin typeface="Georgia" panose="02040502050405020303" pitchFamily="18" charset="0"/>
              </a:rPr>
              <a:t> Если пренебречь этим правилом, ребенок может стать нервным, будет плохо спать, капризничать, ухудшится аппетит. Громкий звук травмирует нежную детскую нервную систему, а это может иметь крайне печальные последствия в будущем. 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solidFill>
                  <a:srgbClr val="7030A0"/>
                </a:solidFill>
                <a:latin typeface="Georgia" panose="02040502050405020303" pitchFamily="18" charset="0"/>
              </a:rPr>
              <a:t> Как можно чаще ставьте детям детские песни, пойте их вместе с ними, но не забывайте следить за реакцией ребенка на ту или иную песню или мелодию — если ребенок выражает недовольство, смените песню. Музыка должна вызывать у малышей ощущение комфорта!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4353664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5.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подборе музыкальных произведений для малышей нужно учитывать время суток, когда ребенок будет слушать музыку.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Если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 утра можно ставить детские песни более зажигательные, бодрые и быстрые, то к вечеру настоятельно рекомендуем прослушивать медленные детские песенки и мелодии, постепенно переходя к колыбельным. </a:t>
            </a:r>
          </a:p>
          <a:p>
            <a:endParaRPr lang="ru-RU" dirty="0"/>
          </a:p>
        </p:txBody>
      </p:sp>
      <p:pic>
        <p:nvPicPr>
          <p:cNvPr id="5122" name="Picture 2" descr="C:\Users\Татьяна\Desktop\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234851" cy="24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4425672"/>
          </a:xfrm>
        </p:spPr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Ходите с детьми на детские спектакли, в цирк, смотрите мультфильмы и детские фильмы, разучивайте и пойте с ними детские песни. Будьте искренними и любите то что делаете. Ребёнок должен чувствовать себя защищённым, любимым, находиться в насыщенном положительными эмоциями окружении.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Татьяна\Desktop\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6640"/>
            <a:ext cx="3888432" cy="19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528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411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МАГИЧЕСКИЕ КВАДРАТЫ</dc:title>
  <dc:creator>Татьяна</dc:creator>
  <cp:lastModifiedBy>Татьяна</cp:lastModifiedBy>
  <cp:revision>66</cp:revision>
  <dcterms:created xsi:type="dcterms:W3CDTF">2022-10-25T11:28:28Z</dcterms:created>
  <dcterms:modified xsi:type="dcterms:W3CDTF">2023-10-31T11:45:24Z</dcterms:modified>
</cp:coreProperties>
</file>