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ABC84-1ACD-42F3-BE40-0C5A88CAF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DCBDC3-C322-4E06-A3FF-C0D796E7C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D0C5B-E6AA-4CF4-99F6-ADDD5AFA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40B4D-F996-45E4-92A4-07FD41D0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2E2E8-3B11-4620-8181-930A49E0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8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98548-63F2-47A7-B565-8AD1F557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17E007-AF07-4BB3-85A5-9EF490AB4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50E38-F8E8-47C4-8573-F988A5FC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050F2E-9973-4981-8CF2-BB173D00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E090FB-B46F-4ACE-8D4A-ED931F19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8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B3EB7D-C80E-4682-B649-3AE1D95AC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4BF77A-6C3C-4B53-B7B3-D8D8FAE0E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79D8BB-75B6-42FA-AC8A-DAA65F5D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7AFC6-CB34-4E5B-BFE4-D71C8DC1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8EF4E-3356-4BC3-BDBA-4CC66F87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23F9C-8259-4734-AB74-C9E61761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981D8F-CDFD-4393-A96B-A184BA9D0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737CC-C817-4634-ADCE-44A604CA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FC440-39BC-463E-84F1-630FD0FA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3C70C-5111-43B0-8AC3-6F7D040C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2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6D941-256D-4345-9DBB-F4358C4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0C9EFC-BDFB-44B8-8579-58B1AB059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EAA0FA-9292-40AC-A0DF-29B46807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2484A-A31E-4906-8198-8D5944A1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43596-B4E6-4849-A7C5-C19213A4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8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D4AF0-8946-4B59-9342-0F953B2E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7D85A-5DD0-482F-BE2D-8A3679242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C2240D-1F8F-40A4-8531-9A29C1710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1C855-B24D-44E6-B228-A0CC62FE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864826-3E8C-4D83-AD7C-8947FE8B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FBB39-C4F3-4E58-9F2E-4D379EC2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6DBD1-0AD7-4258-B165-76A9D0E5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E28A64-C837-4A54-818F-97491AADB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0BFBA6-7578-4B5A-855A-46CF6D1C0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5BE5F6-7AFE-4320-999F-2DF0F3CA8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B893B5-C095-4C80-926E-1973A4C19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984F90-060B-4A7C-B5F1-EB72AEFE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E81EEB-99FA-47C7-A239-E204A6D8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DFDF4D-CD48-476B-B94D-65D44FD2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9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E6D91-4462-4030-8F01-5C1FB253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73E25C-C032-46AB-902E-A9A9D24A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FF7508-9DE5-49C2-9866-0396131C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BC06A-E93D-480A-99D4-D231C864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B9D4DF-A710-4FB5-9D24-3DCA3A67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61C4D6-15DB-48C4-B49F-5D173974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9772D1-377F-49EB-B0A1-BEB8670E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2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328A0-C5D5-4D32-9519-A960B66D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69CB6-15CF-483C-BE8F-ABD49C75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9A91AF-B711-405E-B956-8D79F4CBC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EBC45-FBD8-4B04-AC8F-6AFB91A5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03C82D-4F70-4D39-93B1-432061A1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B998F1-E623-4E4C-8BEE-CCF1CA6B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0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7162-2924-41CA-8B62-70614A50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C9AD62-7EFB-4399-96B4-41E4A0533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286719-B661-4903-81DD-9AE5CB063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B42B-71BF-4396-8AF5-D3B4ABEF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1FFF35-43F9-4A0D-B730-16D8FC64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5F763D-FB28-4BA6-98D3-A40D70B3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3C004-95B6-49F2-B05E-81316126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E6B84-DD39-457F-A18D-19D58AD8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F1B1E-8630-4C88-B28C-C140B29C2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E466-47CA-49B3-82A5-88A8FD395C4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CE807-BD93-4007-A210-608C60E0F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73FC3-4D2F-4503-8184-5B04664A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EB63-5232-46CE-B0E7-09B01F70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9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52FCF-9CC5-4121-B3B3-59194FB7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2F2B-826E-4DED-8C77-A336690C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B25073-2F08-4542-94A3-3FEF4E080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6BFA0-EED7-40A3-A127-043A5E8A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86C2B43-B5AD-44DC-8404-BFF0D6AA1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B6D07-562A-456B-907D-B908176D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090D78-30BB-4C73-86AB-39804CD12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1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F30C-CFD6-4CF7-9A40-1D62855E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2A013A-BD34-421D-B53F-D48C93C9C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D8DFC-1902-4853-ABD6-E5E1B096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82CAA6-F13B-4219-9478-8034576C5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6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KeerotBot</dc:creator>
  <cp:lastModifiedBy>Пользователь Windows</cp:lastModifiedBy>
  <cp:revision>3</cp:revision>
  <dcterms:created xsi:type="dcterms:W3CDTF">2020-04-26T18:03:27Z</dcterms:created>
  <dcterms:modified xsi:type="dcterms:W3CDTF">2020-04-28T18:50:14Z</dcterms:modified>
</cp:coreProperties>
</file>