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64" r:id="rId3"/>
    <p:sldId id="270" r:id="rId4"/>
    <p:sldId id="268" r:id="rId5"/>
    <p:sldId id="269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90" autoAdjust="0"/>
    <p:restoredTop sz="94660"/>
  </p:normalViewPr>
  <p:slideViewPr>
    <p:cSldViewPr>
      <p:cViewPr varScale="1">
        <p:scale>
          <a:sx n="69" d="100"/>
          <a:sy n="69" d="100"/>
        </p:scale>
        <p:origin x="160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36580-602F-42A5-B73F-7B535173B304}" type="datetimeFigureOut">
              <a:rPr lang="ru-RU" smtClean="0"/>
              <a:pPr/>
              <a:t>26.05.2020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0C626-8692-4AB4-8CE7-BB4757F8E4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36580-602F-42A5-B73F-7B535173B304}" type="datetimeFigureOut">
              <a:rPr lang="ru-RU" smtClean="0"/>
              <a:pPr/>
              <a:t>26.05.2020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0C626-8692-4AB4-8CE7-BB4757F8E4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36580-602F-42A5-B73F-7B535173B304}" type="datetimeFigureOut">
              <a:rPr lang="ru-RU" smtClean="0"/>
              <a:pPr/>
              <a:t>26.05.2020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0C626-8692-4AB4-8CE7-BB4757F8E4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36580-602F-42A5-B73F-7B535173B304}" type="datetimeFigureOut">
              <a:rPr lang="ru-RU" smtClean="0"/>
              <a:pPr/>
              <a:t>26.05.2020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0C626-8692-4AB4-8CE7-BB4757F8E4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36580-602F-42A5-B73F-7B535173B304}" type="datetimeFigureOut">
              <a:rPr lang="ru-RU" smtClean="0"/>
              <a:pPr/>
              <a:t>26.05.2020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0C626-8692-4AB4-8CE7-BB4757F8E4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36580-602F-42A5-B73F-7B535173B304}" type="datetimeFigureOut">
              <a:rPr lang="ru-RU" smtClean="0"/>
              <a:pPr/>
              <a:t>26.05.2020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0C626-8692-4AB4-8CE7-BB4757F8E4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36580-602F-42A5-B73F-7B535173B304}" type="datetimeFigureOut">
              <a:rPr lang="ru-RU" smtClean="0"/>
              <a:pPr/>
              <a:t>26.05.2020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0C626-8692-4AB4-8CE7-BB4757F8E4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36580-602F-42A5-B73F-7B535173B304}" type="datetimeFigureOut">
              <a:rPr lang="ru-RU" smtClean="0"/>
              <a:pPr/>
              <a:t>26.05.2020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0C626-8692-4AB4-8CE7-BB4757F8E4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36580-602F-42A5-B73F-7B535173B304}" type="datetimeFigureOut">
              <a:rPr lang="ru-RU" smtClean="0"/>
              <a:pPr/>
              <a:t>26.05.2020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0C626-8692-4AB4-8CE7-BB4757F8E4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36580-602F-42A5-B73F-7B535173B304}" type="datetimeFigureOut">
              <a:rPr lang="ru-RU" smtClean="0"/>
              <a:pPr/>
              <a:t>26.05.2020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0C626-8692-4AB4-8CE7-BB4757F8E4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36580-602F-42A5-B73F-7B535173B304}" type="datetimeFigureOut">
              <a:rPr lang="ru-RU" smtClean="0"/>
              <a:pPr/>
              <a:t>26.05.2020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0C626-8692-4AB4-8CE7-BB4757F8E4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136580-602F-42A5-B73F-7B535173B304}" type="datetimeFigureOut">
              <a:rPr lang="ru-RU" smtClean="0"/>
              <a:pPr/>
              <a:t>26.05.2020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C0C626-8692-4AB4-8CE7-BB4757F8E4D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vatars.mds.yandex.net/get-pdb/216982/19a8dfea-2c35-4c37-bbf0-4d956ad04880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491880" y="1844824"/>
            <a:ext cx="5076453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Мастер-класс по аппликации </a:t>
            </a:r>
            <a:br>
              <a:rPr lang="ru-RU" sz="28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«Совушка»</a:t>
            </a:r>
            <a:br>
              <a:rPr lang="ru-RU" sz="28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для детей и родителей</a:t>
            </a:r>
            <a:br>
              <a:rPr lang="ru-RU" sz="28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vatars.mds.yandex.net/get-pdb/216982/19a8dfea-2c35-4c37-bbf0-4d956ad04880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611560" y="188640"/>
            <a:ext cx="8208912" cy="2016224"/>
          </a:xfrm>
          <a:prstGeom prst="roundRect">
            <a:avLst/>
          </a:prstGeom>
          <a:gradFill flip="none" rotWithShape="1">
            <a:gsLst>
              <a:gs pos="0">
                <a:srgbClr val="FF3399">
                  <a:tint val="66000"/>
                  <a:satMod val="160000"/>
                </a:srgbClr>
              </a:gs>
              <a:gs pos="50000">
                <a:srgbClr val="FF3399">
                  <a:tint val="44500"/>
                  <a:satMod val="160000"/>
                </a:srgbClr>
              </a:gs>
              <a:gs pos="100000">
                <a:srgbClr val="FF3399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Теперь берём треугольники  и нашу сову и переворачиваем белой стороной вверх, далее приклеиваем треугольники, как на картинке, теперь намазываем её клеем на белой стороне, переворачиваем и наклеиваем на фон который вы приготовили</a:t>
            </a:r>
            <a:endParaRPr lang="ru-RU" sz="2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6" name="Picture 4" descr="https://sun1-98.userapi.com/c7sFJBMd9bxZOkqpfO1ntsLv2KF68ChomF6Zgw/Nf03eVLRoyU.jpg"/>
          <p:cNvPicPr>
            <a:picLocks noChangeAspect="1" noChangeArrowheads="1"/>
          </p:cNvPicPr>
          <p:nvPr/>
        </p:nvPicPr>
        <p:blipFill>
          <a:blip r:embed="rId3" cstate="print"/>
          <a:srcRect l="18468" t="7362" b="3574"/>
          <a:stretch>
            <a:fillRect/>
          </a:stretch>
        </p:blipFill>
        <p:spPr bwMode="auto">
          <a:xfrm rot="16200000">
            <a:off x="1471722" y="1704742"/>
            <a:ext cx="2232248" cy="3376508"/>
          </a:xfrm>
          <a:prstGeom prst="rect">
            <a:avLst/>
          </a:prstGeom>
          <a:noFill/>
        </p:spPr>
      </p:pic>
      <p:pic>
        <p:nvPicPr>
          <p:cNvPr id="18438" name="Picture 6" descr="https://sun1-83.userapi.com/EaUg4xTJUdmP6K3oQDQmmHOHRatQ9n7JxRH40g/1B8_AOdbsvo.jpg"/>
          <p:cNvPicPr>
            <a:picLocks noChangeAspect="1" noChangeArrowheads="1"/>
          </p:cNvPicPr>
          <p:nvPr/>
        </p:nvPicPr>
        <p:blipFill>
          <a:blip r:embed="rId4" cstate="print"/>
          <a:srcRect l="7483" b="4082"/>
          <a:stretch>
            <a:fillRect/>
          </a:stretch>
        </p:blipFill>
        <p:spPr bwMode="auto">
          <a:xfrm rot="16200000">
            <a:off x="5096109" y="1752763"/>
            <a:ext cx="2264152" cy="3312370"/>
          </a:xfrm>
          <a:prstGeom prst="rect">
            <a:avLst/>
          </a:prstGeom>
          <a:noFill/>
        </p:spPr>
      </p:pic>
      <p:pic>
        <p:nvPicPr>
          <p:cNvPr id="18440" name="Picture 8" descr="https://sun1-24.userapi.com/w-dsGVZbKHGMTtG0Y6UseFDGAi6lC_mFQa7KKQ/2N_lQP4XPVc.jpg"/>
          <p:cNvPicPr>
            <a:picLocks noChangeAspect="1" noChangeArrowheads="1"/>
          </p:cNvPicPr>
          <p:nvPr/>
        </p:nvPicPr>
        <p:blipFill>
          <a:blip r:embed="rId5" cstate="print"/>
          <a:srcRect r="1906"/>
          <a:stretch>
            <a:fillRect/>
          </a:stretch>
        </p:blipFill>
        <p:spPr bwMode="auto">
          <a:xfrm rot="16200000">
            <a:off x="3415873" y="4081072"/>
            <a:ext cx="2160240" cy="3160351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899592" y="2276872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1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72000" y="2276872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2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915816" y="4581128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3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vatars.mds.yandex.net/get-pdb/216982/19a8dfea-2c35-4c37-bbf0-4d956ad04880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395536" y="260648"/>
            <a:ext cx="8496944" cy="1656184"/>
          </a:xfrm>
          <a:prstGeom prst="roundRect">
            <a:avLst/>
          </a:prstGeom>
          <a:gradFill flip="none" rotWithShape="1">
            <a:gsLst>
              <a:gs pos="0">
                <a:srgbClr val="FF3399">
                  <a:tint val="66000"/>
                  <a:satMod val="160000"/>
                </a:srgbClr>
              </a:gs>
              <a:gs pos="50000">
                <a:srgbClr val="FF3399">
                  <a:tint val="44500"/>
                  <a:satMod val="160000"/>
                </a:srgbClr>
              </a:gs>
              <a:gs pos="100000">
                <a:srgbClr val="FF3399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Давайте возьмём фломастеры и нарисуем узоры на нашей «</a:t>
            </a:r>
            <a:r>
              <a:rPr lang="ru-RU" sz="2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Совушке</a:t>
            </a:r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». Узоры не обязательно рисовать, как у меня, можно по фантазировать и нарисовать свои</a:t>
            </a:r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</a:t>
            </a:r>
            <a:endParaRPr lang="ru-RU" sz="28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https://sun1-94.userapi.com/ZUY32vX7_JNz5Bt1R9DqGBZccC-qwMIG7pq37g/1by-tNjwr6I.jpg"/>
          <p:cNvPicPr>
            <a:picLocks noChangeAspect="1" noChangeArrowheads="1"/>
          </p:cNvPicPr>
          <p:nvPr/>
        </p:nvPicPr>
        <p:blipFill>
          <a:blip r:embed="rId3" cstate="print"/>
          <a:srcRect r="2659"/>
          <a:stretch>
            <a:fillRect/>
          </a:stretch>
        </p:blipFill>
        <p:spPr bwMode="auto">
          <a:xfrm rot="16200000">
            <a:off x="558551" y="1753818"/>
            <a:ext cx="2050235" cy="2808312"/>
          </a:xfrm>
          <a:prstGeom prst="rect">
            <a:avLst/>
          </a:prstGeom>
          <a:noFill/>
        </p:spPr>
      </p:pic>
      <p:pic>
        <p:nvPicPr>
          <p:cNvPr id="17412" name="Picture 4" descr="https://sun1-25.userapi.com/BfcE3A1FExC2T3FZx5WEnrZ0tkO2aHNzKsoJog/3Y4ZUqYDJk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3635896" y="1772816"/>
            <a:ext cx="2088232" cy="2808312"/>
          </a:xfrm>
          <a:prstGeom prst="rect">
            <a:avLst/>
          </a:prstGeom>
          <a:noFill/>
        </p:spPr>
      </p:pic>
      <p:pic>
        <p:nvPicPr>
          <p:cNvPr id="17414" name="Picture 6" descr="https://sun1-87.userapi.com/lYbkRh9_Pud5qIOU0_c9ij8zmBRCAxXDUqOSoA/3RoZEonxQ8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200000">
            <a:off x="6524017" y="1837023"/>
            <a:ext cx="2088229" cy="2679895"/>
          </a:xfrm>
          <a:prstGeom prst="rect">
            <a:avLst/>
          </a:prstGeom>
          <a:noFill/>
        </p:spPr>
      </p:pic>
      <p:pic>
        <p:nvPicPr>
          <p:cNvPr id="17416" name="Picture 8" descr="https://sun1-25.userapi.com/WzteEiyowC9FkcDvfOfgFNTRbg33TXyJ4_Jymw/86NnkHxB5m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6200000">
            <a:off x="523076" y="4165556"/>
            <a:ext cx="2088232" cy="2775360"/>
          </a:xfrm>
          <a:prstGeom prst="rect">
            <a:avLst/>
          </a:prstGeom>
          <a:noFill/>
        </p:spPr>
      </p:pic>
      <p:pic>
        <p:nvPicPr>
          <p:cNvPr id="17420" name="Picture 12" descr="https://sun1-91.userapi.com/nCnAPR7tA-ytJl1_QA3eN1M9-rtp-kwKzbllTg/fhMNza-RcMI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6200000">
            <a:off x="3635896" y="4221088"/>
            <a:ext cx="2016224" cy="2592288"/>
          </a:xfrm>
          <a:prstGeom prst="rect">
            <a:avLst/>
          </a:prstGeom>
          <a:noFill/>
        </p:spPr>
      </p:pic>
      <p:pic>
        <p:nvPicPr>
          <p:cNvPr id="17422" name="Picture 14" descr="https://sun1-24.userapi.com/cAvRuy9af7jeiFBfH6FAjjXcNhzya-JT8-_b-w/9I6QroqrfJg.jpg"/>
          <p:cNvPicPr>
            <a:picLocks noChangeAspect="1" noChangeArrowheads="1"/>
          </p:cNvPicPr>
          <p:nvPr/>
        </p:nvPicPr>
        <p:blipFill>
          <a:blip r:embed="rId8" cstate="print"/>
          <a:srcRect t="5232" r="6723" b="4001"/>
          <a:stretch>
            <a:fillRect/>
          </a:stretch>
        </p:blipFill>
        <p:spPr bwMode="auto">
          <a:xfrm rot="16200000">
            <a:off x="6560106" y="4177198"/>
            <a:ext cx="1944218" cy="2608061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179512" y="2132856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1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75856" y="2132856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2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228184" y="2060848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3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79512" y="4509120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4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347864" y="4509120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5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228184" y="4509120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6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vatars.mds.yandex.net/get-pdb/216982/19a8dfea-2c35-4c37-bbf0-4d956ad04880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275856" y="1988840"/>
            <a:ext cx="51475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i="1" dirty="0" smtClean="0"/>
              <a:t>Спасибо за внимание!</a:t>
            </a:r>
            <a:endParaRPr lang="ru-RU" sz="4000" b="1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779912" y="3212976"/>
            <a:ext cx="50943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3399"/>
                </a:solidFill>
              </a:rPr>
              <a:t>Будем рады видеть  фотографии ваших «СОВУШЕК»</a:t>
            </a:r>
            <a:r>
              <a:rPr lang="ru-RU" sz="3200" b="1" dirty="0" smtClean="0">
                <a:solidFill>
                  <a:srgbClr val="FF3399"/>
                </a:solidFill>
                <a:sym typeface="Wingdings" pitchFamily="2" charset="2"/>
              </a:rPr>
              <a:t></a:t>
            </a:r>
            <a:endParaRPr lang="ru-RU" sz="3200" b="1" dirty="0">
              <a:solidFill>
                <a:srgbClr val="FF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vatars.mds.yandex.net/get-pdb/216982/19a8dfea-2c35-4c37-bbf0-4d956ad04880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14" descr="https://sun1-24.userapi.com/cAvRuy9af7jeiFBfH6FAjjXcNhzya-JT8-_b-w/9I6QroqrfJg.jpg"/>
          <p:cNvPicPr>
            <a:picLocks noChangeAspect="1" noChangeArrowheads="1"/>
          </p:cNvPicPr>
          <p:nvPr/>
        </p:nvPicPr>
        <p:blipFill>
          <a:blip r:embed="rId3" cstate="print"/>
          <a:srcRect l="2361" t="5232" r="6723" b="4001"/>
          <a:stretch>
            <a:fillRect/>
          </a:stretch>
        </p:blipFill>
        <p:spPr bwMode="auto">
          <a:xfrm rot="16200000">
            <a:off x="2519772" y="944724"/>
            <a:ext cx="4680520" cy="57606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Скругленный прямоугольник 5"/>
          <p:cNvSpPr/>
          <p:nvPr/>
        </p:nvSpPr>
        <p:spPr>
          <a:xfrm>
            <a:off x="1547664" y="260648"/>
            <a:ext cx="6480720" cy="1008112"/>
          </a:xfrm>
          <a:prstGeom prst="roundRect">
            <a:avLst/>
          </a:prstGeom>
          <a:gradFill flip="none" rotWithShape="1">
            <a:gsLst>
              <a:gs pos="0">
                <a:srgbClr val="FF3399">
                  <a:tint val="66000"/>
                  <a:satMod val="160000"/>
                </a:srgbClr>
              </a:gs>
              <a:gs pos="50000">
                <a:srgbClr val="FF3399">
                  <a:tint val="44500"/>
                  <a:satMod val="160000"/>
                </a:srgbClr>
              </a:gs>
              <a:gs pos="100000">
                <a:srgbClr val="FF3399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chemeClr val="tx1"/>
                </a:solidFill>
              </a:rPr>
              <a:t>Мастер-класс по аппликацию  «</a:t>
            </a:r>
            <a:r>
              <a:rPr lang="ru-RU" sz="2800" b="1" i="1" dirty="0" err="1" smtClean="0">
                <a:solidFill>
                  <a:schemeClr val="tx1"/>
                </a:solidFill>
              </a:rPr>
              <a:t>Совушка</a:t>
            </a:r>
            <a:r>
              <a:rPr lang="ru-RU" sz="2800" b="1" i="1" dirty="0" smtClean="0">
                <a:solidFill>
                  <a:schemeClr val="tx1"/>
                </a:solidFill>
              </a:rPr>
              <a:t>»</a:t>
            </a:r>
            <a:endParaRPr lang="ru-RU" sz="2800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vatars.mds.yandex.net/get-pdb/216982/19a8dfea-2c35-4c37-bbf0-4d956ad04880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843808" y="764704"/>
            <a:ext cx="630019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 Закреплять умение и навык аккуратно вырезать круг и аккуратно разрезать квадрат по диагонали.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Продолжать учить аккуратно работать с клеем.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 Развивать глазомер, мелкую моторику рук, логическое мышление, память, воображение.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4. Закреплять умение работать последовательно.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5. Совершенствовать умение детей создавать композицию из отдельных деталей.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vatars.mds.yandex.net/get-pdb/216982/19a8dfea-2c35-4c37-bbf0-4d956ad04880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987824" y="692696"/>
            <a:ext cx="583264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Уважаемые,  родители! 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Для работы нам понадобиться: фон (для размещения аппликацию, это может быть всё, что угодно, если хотите можете сделать, как у меня, это не принципиально), цветная бумага, нарисованный на цветном листе бумаги круг диаметром 16 см (вы его рисуете для того,  чтоб ребёнок самостоятельно вырезал его по контуру), два белых круга диаметром 2 см (их вырезаете вы), два квадрата один 5 на 5 см, второй 3 на 3 см ( вырезаете вы) и удлиненный треугольник для клюва (вырезаете вы), клей, ножницы, фломастеры. Для примера на следующем слайде будет фото, что нам надо, только там большой круг вырезанный уже, но вы его только рисуете.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vatars.mds.yandex.net/get-pdb/216982/19a8dfea-2c35-4c37-bbf0-4d956ad04880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6" descr="https://sun1-86.userapi.com/oPe2Z2TYUEkmaEA6EfNs5b-_cxexi3N8HGPciA/wvqPjg19zK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1872095" y="-639847"/>
            <a:ext cx="5256584" cy="76336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vatars.mds.yandex.net/get-pdb/216982/19a8dfea-2c35-4c37-bbf0-4d956ad04880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2530" name="Picture 2" descr="https://sun1-16.userapi.com/Vdxxxhmygl8NjjQT3AI9torq0p-ypzg1BnsDYw/8KKLz6-YkJM.jpg"/>
          <p:cNvPicPr>
            <a:picLocks noChangeAspect="1" noChangeArrowheads="1"/>
          </p:cNvPicPr>
          <p:nvPr/>
        </p:nvPicPr>
        <p:blipFill>
          <a:blip r:embed="rId3" cstate="print"/>
          <a:srcRect l="5081" t="2564" r="3467" b="5128"/>
          <a:stretch>
            <a:fillRect/>
          </a:stretch>
        </p:blipFill>
        <p:spPr bwMode="auto">
          <a:xfrm>
            <a:off x="539552" y="2348880"/>
            <a:ext cx="3888432" cy="2592288"/>
          </a:xfrm>
          <a:prstGeom prst="rect">
            <a:avLst/>
          </a:prstGeom>
          <a:noFill/>
        </p:spPr>
      </p:pic>
      <p:sp>
        <p:nvSpPr>
          <p:cNvPr id="6" name="Скругленный прямоугольник 5"/>
          <p:cNvSpPr/>
          <p:nvPr/>
        </p:nvSpPr>
        <p:spPr>
          <a:xfrm>
            <a:off x="755576" y="116632"/>
            <a:ext cx="8064896" cy="1700808"/>
          </a:xfrm>
          <a:prstGeom prst="roundRect">
            <a:avLst/>
          </a:prstGeom>
          <a:gradFill flip="none" rotWithShape="1">
            <a:gsLst>
              <a:gs pos="0">
                <a:srgbClr val="FF3399">
                  <a:tint val="66000"/>
                  <a:satMod val="160000"/>
                </a:srgbClr>
              </a:gs>
              <a:gs pos="50000">
                <a:srgbClr val="FF3399">
                  <a:tint val="44500"/>
                  <a:satMod val="160000"/>
                </a:srgbClr>
              </a:gs>
              <a:gs pos="100000">
                <a:srgbClr val="FF3399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Рисуем ребёнку круг диаметром 16 см и ребёнок самостоятельно должен его вырезать по контуру. (Можно его взять перевернуть, полюбоваться и отложить в сторону).</a:t>
            </a:r>
            <a:endParaRPr lang="ru-RU" sz="2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4" descr="https://sun1-28.userapi.com/iwzLckT9fqWtyoCkaIep4Is78VHD1WurS8FvLA/Ybh7jiwK5CU.jpg"/>
          <p:cNvPicPr>
            <a:picLocks noChangeAspect="1" noChangeArrowheads="1"/>
          </p:cNvPicPr>
          <p:nvPr/>
        </p:nvPicPr>
        <p:blipFill>
          <a:blip r:embed="rId4" cstate="print"/>
          <a:srcRect l="5172" t="7874"/>
          <a:stretch>
            <a:fillRect/>
          </a:stretch>
        </p:blipFill>
        <p:spPr bwMode="auto">
          <a:xfrm>
            <a:off x="5004048" y="3933056"/>
            <a:ext cx="3960440" cy="252734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83568" y="2492896"/>
            <a:ext cx="288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1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76056" y="3861048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2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vatars.mds.yandex.net/get-pdb/216982/19a8dfea-2c35-4c37-bbf0-4d956ad04880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</p:pic>
      <p:pic>
        <p:nvPicPr>
          <p:cNvPr id="21510" name="Picture 6" descr="https://sun1-24.userapi.com/SsI00ua4erL9J0WHvqpZOd-oN-Xs5r6Hlog2aA/icm7E86GEQQ.jpg"/>
          <p:cNvPicPr>
            <a:picLocks noChangeAspect="1" noChangeArrowheads="1"/>
          </p:cNvPicPr>
          <p:nvPr/>
        </p:nvPicPr>
        <p:blipFill>
          <a:blip r:embed="rId3" cstate="print"/>
          <a:srcRect l="129" t="15798" r="22912" b="97"/>
          <a:stretch>
            <a:fillRect/>
          </a:stretch>
        </p:blipFill>
        <p:spPr bwMode="auto">
          <a:xfrm rot="16200000">
            <a:off x="1749570" y="2723039"/>
            <a:ext cx="1828437" cy="2664296"/>
          </a:xfrm>
          <a:prstGeom prst="rect">
            <a:avLst/>
          </a:prstGeom>
          <a:noFill/>
        </p:spPr>
      </p:pic>
      <p:sp>
        <p:nvSpPr>
          <p:cNvPr id="7" name="Скругленный прямоугольник 6"/>
          <p:cNvSpPr/>
          <p:nvPr/>
        </p:nvSpPr>
        <p:spPr>
          <a:xfrm>
            <a:off x="899592" y="116632"/>
            <a:ext cx="7848872" cy="2952328"/>
          </a:xfrm>
          <a:prstGeom prst="roundRect">
            <a:avLst/>
          </a:prstGeom>
          <a:gradFill flip="none" rotWithShape="1">
            <a:gsLst>
              <a:gs pos="0">
                <a:srgbClr val="FF3399">
                  <a:tint val="66000"/>
                  <a:satMod val="160000"/>
                </a:srgbClr>
              </a:gs>
              <a:gs pos="50000">
                <a:srgbClr val="FF3399">
                  <a:tint val="44500"/>
                  <a:satMod val="160000"/>
                </a:srgbClr>
              </a:gs>
              <a:gs pos="100000">
                <a:srgbClr val="FF3399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Теперь берём наши заранее вырезанные квадраты 5 на 5 и 3 на 3 (их вы ребёнку вырежете сами, дальше с ними ребёнок будет работать самостоятельно).  Складываем один квадрат по диагонали, так чтоб получился треугольник, потом раскрываем его и разрезаем по линии изгиба, и у нас получилось два треугольника. Со вторым квадратом делаем тоже самое. </a:t>
            </a:r>
            <a:endParaRPr lang="ru-RU" sz="2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12" name="Picture 8" descr="https://sun1-87.userapi.com/TLHlYUGh8Oyomm12xmNeiwpa5vgSPqjS09GWtg/EhIg0hujxQ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4993177" y="2863808"/>
            <a:ext cx="1821946" cy="2376265"/>
          </a:xfrm>
          <a:prstGeom prst="rect">
            <a:avLst/>
          </a:prstGeom>
          <a:noFill/>
        </p:spPr>
      </p:pic>
      <p:pic>
        <p:nvPicPr>
          <p:cNvPr id="21514" name="Picture 10" descr="https://sun1-88.userapi.com/Wj8-Y4SV2q0l9104BMPJDVXmaqQYXv1iKuSTUg/AU7ZJmJpafU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200000">
            <a:off x="2797033" y="4738996"/>
            <a:ext cx="1733731" cy="2504278"/>
          </a:xfrm>
          <a:prstGeom prst="rect">
            <a:avLst/>
          </a:prstGeom>
          <a:noFill/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3203848" y="5733256"/>
            <a:ext cx="0" cy="504056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16" name="Picture 12" descr="https://sun1-14.userapi.com/EHbBpo-T1_lVOk8-LwwWtaYAdxjdI15sLPydFQ/j4G-B5wLtm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6200000">
            <a:off x="5833209" y="4736580"/>
            <a:ext cx="1724307" cy="251853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331640" y="3140968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1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716016" y="3140968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2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411760" y="5157192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3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436096" y="5157192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4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vatars.mds.yandex.net/get-pdb/216982/19a8dfea-2c35-4c37-bbf0-4d956ad04880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482" name="Picture 2" descr="https://sun1-88.userapi.com/9epgfPdJt5RWb9LW-0NkWrpxDxlSSnI2jXM8LQ/4qmy1X4H4aw.jpg"/>
          <p:cNvPicPr>
            <a:picLocks noChangeAspect="1" noChangeArrowheads="1"/>
          </p:cNvPicPr>
          <p:nvPr/>
        </p:nvPicPr>
        <p:blipFill>
          <a:blip r:embed="rId3" cstate="print"/>
          <a:srcRect l="8846" t="8222" r="15585" b="10505"/>
          <a:stretch>
            <a:fillRect/>
          </a:stretch>
        </p:blipFill>
        <p:spPr bwMode="auto">
          <a:xfrm rot="16200000">
            <a:off x="1807865" y="1872655"/>
            <a:ext cx="2098562" cy="3195027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611560" y="188640"/>
            <a:ext cx="8136904" cy="1988840"/>
          </a:xfrm>
          <a:prstGeom prst="roundRect">
            <a:avLst/>
          </a:prstGeom>
          <a:gradFill flip="none" rotWithShape="1">
            <a:gsLst>
              <a:gs pos="0">
                <a:srgbClr val="FF3399">
                  <a:tint val="66000"/>
                  <a:satMod val="160000"/>
                </a:srgbClr>
              </a:gs>
              <a:gs pos="50000">
                <a:srgbClr val="FF3399">
                  <a:tint val="44500"/>
                  <a:satMod val="160000"/>
                </a:srgbClr>
              </a:gs>
              <a:gs pos="100000">
                <a:srgbClr val="FF3399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Возвращаемся к нашему кругу, загибаем левую сторону круга и приглаживаем по линии изгиба, теперь тоже самое делаем с правой стороной, теперь загибаем верхнюю часть круга.</a:t>
            </a:r>
            <a:endParaRPr lang="ru-RU" sz="28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6" name="Picture 6" descr="https://sun1-17.userapi.com/FQqZBVQfZRAkbWxYPXIK4VD0-Q14gfEauKHOYw/sI5UuOkp5XI.jpg"/>
          <p:cNvPicPr>
            <a:picLocks noChangeAspect="1" noChangeArrowheads="1"/>
          </p:cNvPicPr>
          <p:nvPr/>
        </p:nvPicPr>
        <p:blipFill>
          <a:blip r:embed="rId4" cstate="print"/>
          <a:srcRect l="5455" t="10909" r="9697" b="1818"/>
          <a:stretch>
            <a:fillRect/>
          </a:stretch>
        </p:blipFill>
        <p:spPr bwMode="auto">
          <a:xfrm rot="16200000">
            <a:off x="5363291" y="1917630"/>
            <a:ext cx="2017821" cy="3024338"/>
          </a:xfrm>
          <a:prstGeom prst="rect">
            <a:avLst/>
          </a:prstGeom>
          <a:noFill/>
        </p:spPr>
      </p:pic>
      <p:pic>
        <p:nvPicPr>
          <p:cNvPr id="20488" name="Picture 8" descr="https://sun1-29.userapi.com/zo8q8zWj9Zs4Le0t4FiIiFs5oyUwLnRw11qWkQ/Fn_G4UhRPhI.jpg"/>
          <p:cNvPicPr>
            <a:picLocks noChangeAspect="1" noChangeArrowheads="1"/>
          </p:cNvPicPr>
          <p:nvPr/>
        </p:nvPicPr>
        <p:blipFill>
          <a:blip r:embed="rId5" cstate="print"/>
          <a:srcRect l="12025" t="4905" r="211" b="3956"/>
          <a:stretch>
            <a:fillRect/>
          </a:stretch>
        </p:blipFill>
        <p:spPr bwMode="auto">
          <a:xfrm rot="16200000">
            <a:off x="1885198" y="4027571"/>
            <a:ext cx="2061239" cy="3168352"/>
          </a:xfrm>
          <a:prstGeom prst="rect">
            <a:avLst/>
          </a:prstGeom>
          <a:noFill/>
        </p:spPr>
      </p:pic>
      <p:pic>
        <p:nvPicPr>
          <p:cNvPr id="20490" name="Picture 10" descr="https://sun1-22.userapi.com/066nFUxsYaWIQdwznu8145rDrI5ntPRzceFzxg/3OLwN_C29gw.jpg"/>
          <p:cNvPicPr>
            <a:picLocks noChangeAspect="1" noChangeArrowheads="1"/>
          </p:cNvPicPr>
          <p:nvPr/>
        </p:nvPicPr>
        <p:blipFill>
          <a:blip r:embed="rId6" cstate="print"/>
          <a:srcRect t="3945" r="7572"/>
          <a:stretch>
            <a:fillRect/>
          </a:stretch>
        </p:blipFill>
        <p:spPr bwMode="auto">
          <a:xfrm rot="16200000">
            <a:off x="5364740" y="4076419"/>
            <a:ext cx="2014921" cy="302433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331640" y="2492896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1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932040" y="2492896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2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331640" y="4581128"/>
            <a:ext cx="2948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3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860032" y="4581128"/>
            <a:ext cx="2228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4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vatars.mds.yandex.net/get-pdb/216982/19a8dfea-2c35-4c37-bbf0-4d956ad04880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395536" y="0"/>
            <a:ext cx="8496944" cy="2204864"/>
          </a:xfrm>
          <a:prstGeom prst="roundRect">
            <a:avLst/>
          </a:prstGeom>
          <a:gradFill flip="none" rotWithShape="1">
            <a:gsLst>
              <a:gs pos="0">
                <a:srgbClr val="FF3399">
                  <a:tint val="66000"/>
                  <a:satMod val="160000"/>
                </a:srgbClr>
              </a:gs>
              <a:gs pos="50000">
                <a:srgbClr val="FF3399">
                  <a:tint val="44500"/>
                  <a:satMod val="160000"/>
                </a:srgbClr>
              </a:gs>
              <a:gs pos="100000">
                <a:srgbClr val="FF3399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Далее берем два маленьких круга, это наши глаза и приклеиваем так, как показано </a:t>
            </a:r>
            <a:b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картинке, теперь приклеиваем маленький треугольник между глаз, у нас получиться клюв, берём черный фломастер и дорисовываем зрачки </a:t>
            </a:r>
            <a:endParaRPr lang="ru-RU" sz="2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60" name="Picture 4" descr="https://sun1-27.userapi.com/sLWkCaeqJOk-x1eqGUVH6EwJHqMOv4KeqWaaiw/-UMpQMEqBCE.jpg"/>
          <p:cNvPicPr>
            <a:picLocks noChangeAspect="1" noChangeArrowheads="1"/>
          </p:cNvPicPr>
          <p:nvPr/>
        </p:nvPicPr>
        <p:blipFill>
          <a:blip r:embed="rId3" cstate="print"/>
          <a:srcRect l="9239" t="6661"/>
          <a:stretch>
            <a:fillRect/>
          </a:stretch>
        </p:blipFill>
        <p:spPr bwMode="auto">
          <a:xfrm rot="16200000">
            <a:off x="1638311" y="1970203"/>
            <a:ext cx="2158462" cy="2915817"/>
          </a:xfrm>
          <a:prstGeom prst="rect">
            <a:avLst/>
          </a:prstGeom>
          <a:noFill/>
        </p:spPr>
      </p:pic>
      <p:pic>
        <p:nvPicPr>
          <p:cNvPr id="19462" name="Picture 6" descr="https://sun1-98.userapi.com/uUOg2QsC2sFbOXyvarmVRkTgaVBTlyw8iEvUWQ/jf5oouyMrZU.jpg"/>
          <p:cNvPicPr>
            <a:picLocks noChangeAspect="1" noChangeArrowheads="1"/>
          </p:cNvPicPr>
          <p:nvPr/>
        </p:nvPicPr>
        <p:blipFill>
          <a:blip r:embed="rId4" cstate="print"/>
          <a:srcRect l="3926" t="4725" r="2625" b="2351"/>
          <a:stretch>
            <a:fillRect/>
          </a:stretch>
        </p:blipFill>
        <p:spPr bwMode="auto">
          <a:xfrm rot="16200000">
            <a:off x="4917090" y="2003791"/>
            <a:ext cx="2118133" cy="2808312"/>
          </a:xfrm>
          <a:prstGeom prst="rect">
            <a:avLst/>
          </a:prstGeom>
          <a:noFill/>
        </p:spPr>
      </p:pic>
      <p:pic>
        <p:nvPicPr>
          <p:cNvPr id="19464" name="Picture 8" descr="https://sun1-15.userapi.com/R2JDUv7vEfAM-AFS-KHEFtE5EloAfZaBzjaI6A/0CUwRMqYGXo.jpg"/>
          <p:cNvPicPr>
            <a:picLocks noChangeAspect="1" noChangeArrowheads="1"/>
          </p:cNvPicPr>
          <p:nvPr/>
        </p:nvPicPr>
        <p:blipFill>
          <a:blip r:embed="rId5" cstate="print"/>
          <a:srcRect l="11062" t="6378" r="8666" b="4344"/>
          <a:stretch>
            <a:fillRect/>
          </a:stretch>
        </p:blipFill>
        <p:spPr bwMode="auto">
          <a:xfrm rot="16200000">
            <a:off x="1567202" y="4201551"/>
            <a:ext cx="2132856" cy="2892009"/>
          </a:xfrm>
          <a:prstGeom prst="rect">
            <a:avLst/>
          </a:prstGeom>
          <a:noFill/>
        </p:spPr>
      </p:pic>
      <p:pic>
        <p:nvPicPr>
          <p:cNvPr id="19466" name="Picture 10" descr="https://sun1-90.userapi.com/9BY83oN121bB8aldGG0qhUdnFOYWjM-LA8ycAg/Hv5m6egsHTc.jpg"/>
          <p:cNvPicPr>
            <a:picLocks noChangeAspect="1" noChangeArrowheads="1"/>
          </p:cNvPicPr>
          <p:nvPr/>
        </p:nvPicPr>
        <p:blipFill>
          <a:blip r:embed="rId6" cstate="print"/>
          <a:srcRect l="8607" t="8175" b="6214"/>
          <a:stretch>
            <a:fillRect/>
          </a:stretch>
        </p:blipFill>
        <p:spPr bwMode="auto">
          <a:xfrm rot="16200000">
            <a:off x="5106422" y="4213281"/>
            <a:ext cx="2027501" cy="2952326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259632" y="2348880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1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72000" y="2348880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2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187624" y="4581128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3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644008" y="4653136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4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247</Words>
  <Application>Microsoft Office PowerPoint</Application>
  <PresentationFormat>Экран (4:3)</PresentationFormat>
  <Paragraphs>35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DNA Project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DNA7 X86</dc:creator>
  <cp:lastModifiedBy>Пользователь Windows</cp:lastModifiedBy>
  <cp:revision>24</cp:revision>
  <dcterms:created xsi:type="dcterms:W3CDTF">2020-05-18T11:35:02Z</dcterms:created>
  <dcterms:modified xsi:type="dcterms:W3CDTF">2020-05-26T19:29:28Z</dcterms:modified>
</cp:coreProperties>
</file>