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674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43F2-0CFE-4D68-98C9-3475E68D9D9B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3E494-0F84-4321-A80F-C2DA54B7A0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43F2-0CFE-4D68-98C9-3475E68D9D9B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3E494-0F84-4321-A80F-C2DA54B7A0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43F2-0CFE-4D68-98C9-3475E68D9D9B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3E494-0F84-4321-A80F-C2DA54B7A0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43F2-0CFE-4D68-98C9-3475E68D9D9B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3E494-0F84-4321-A80F-C2DA54B7A0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43F2-0CFE-4D68-98C9-3475E68D9D9B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3E494-0F84-4321-A80F-C2DA54B7A0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43F2-0CFE-4D68-98C9-3475E68D9D9B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3E494-0F84-4321-A80F-C2DA54B7A0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43F2-0CFE-4D68-98C9-3475E68D9D9B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3E494-0F84-4321-A80F-C2DA54B7A0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43F2-0CFE-4D68-98C9-3475E68D9D9B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3E494-0F84-4321-A80F-C2DA54B7A0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43F2-0CFE-4D68-98C9-3475E68D9D9B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3E494-0F84-4321-A80F-C2DA54B7A0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43F2-0CFE-4D68-98C9-3475E68D9D9B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3E494-0F84-4321-A80F-C2DA54B7A0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43F2-0CFE-4D68-98C9-3475E68D9D9B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3E494-0F84-4321-A80F-C2DA54B7A0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8643F2-0CFE-4D68-98C9-3475E68D9D9B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53E494-0F84-4321-A80F-C2DA54B7A05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rs.mds.yandex.net/get-pdb/1364974/771788cb-503c-48e2-ad20-79286f01f4cb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67744" y="1268760"/>
            <a:ext cx="4775731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Рекомендации родителя 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на 20.04.20 – 24.04.20г.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Средняя группа 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«Пчёлки»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29918" y="4509120"/>
            <a:ext cx="25613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Воспитатели: Свищ Е.А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Носкова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О.М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avatars.mds.yandex.net/get-pdb/1364974/771788cb-503c-48e2-ad20-79286f01f4cb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2" descr="https://main-cdn.goods.ru/big1/hlr-system/1629098/100023395151b0.jpg"/>
          <p:cNvPicPr>
            <a:picLocks noChangeAspect="1" noChangeArrowheads="1"/>
          </p:cNvPicPr>
          <p:nvPr/>
        </p:nvPicPr>
        <p:blipFill>
          <a:blip r:embed="rId3" cstate="print"/>
          <a:srcRect l="4484" t="40075" r="4898" b="23449"/>
          <a:stretch>
            <a:fillRect/>
          </a:stretch>
        </p:blipFill>
        <p:spPr bwMode="auto">
          <a:xfrm>
            <a:off x="467544" y="2492896"/>
            <a:ext cx="7992888" cy="252028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0" y="620688"/>
            <a:ext cx="88924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- Учите соотносить   форму предметов  с геометрическими фигурами- шаром и кубом.</a:t>
            </a:r>
            <a:endParaRPr lang="ru-RU" sz="2800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avatars.mds.yandex.net/get-pdb/1364974/771788cb-503c-48e2-ad20-79286f01f4cb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39552" y="476672"/>
            <a:ext cx="80648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- Развивайте умение сравнивать  предметы  по цвету, форме, величине.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https://ds05.infourok.ru/uploads/ex/0212/000bd569-db501e54/img3.jpg"/>
          <p:cNvPicPr>
            <a:picLocks noChangeAspect="1" noChangeArrowheads="1"/>
          </p:cNvPicPr>
          <p:nvPr/>
        </p:nvPicPr>
        <p:blipFill>
          <a:blip r:embed="rId3" cstate="print"/>
          <a:srcRect l="13125" t="3333" r="11875" b="3333"/>
          <a:stretch>
            <a:fillRect/>
          </a:stretch>
        </p:blipFill>
        <p:spPr bwMode="auto">
          <a:xfrm>
            <a:off x="1619672" y="1700808"/>
            <a:ext cx="6048672" cy="42340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vatars.mds.yandex.net/get-pdb/1364974/771788cb-503c-48e2-ad20-79286f01f4cb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979712" y="0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Слепите:</a:t>
            </a:r>
          </a:p>
          <a:p>
            <a:pPr algn="ctr"/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 «Барашек»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55576" y="1196752"/>
            <a:ext cx="76328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Познакомьте детей с </a:t>
            </a:r>
            <a:r>
              <a:rPr lang="ru-RU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филимоновскими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игрушками (птицами, животными). Отличительные особенности этих игрушек: красивая плавная форма, яркие, нарядные полосы.</a:t>
            </a:r>
          </a:p>
        </p:txBody>
      </p:sp>
      <p:pic>
        <p:nvPicPr>
          <p:cNvPr id="18436" name="Picture 4" descr="https://chemodanus.ru/upload/information_system_148/5/7/9/item_5794/000-filimon.jpg"/>
          <p:cNvPicPr>
            <a:picLocks noChangeAspect="1" noChangeArrowheads="1"/>
          </p:cNvPicPr>
          <p:nvPr/>
        </p:nvPicPr>
        <p:blipFill>
          <a:blip r:embed="rId3" cstate="print"/>
          <a:srcRect l="21687" r="34939"/>
          <a:stretch>
            <a:fillRect/>
          </a:stretch>
        </p:blipFill>
        <p:spPr bwMode="auto">
          <a:xfrm>
            <a:off x="1475656" y="3068960"/>
            <a:ext cx="2952328" cy="3486194"/>
          </a:xfrm>
          <a:prstGeom prst="rect">
            <a:avLst/>
          </a:prstGeom>
          <a:noFill/>
        </p:spPr>
      </p:pic>
      <p:pic>
        <p:nvPicPr>
          <p:cNvPr id="18440" name="Picture 8" descr="https://avatars.mds.yandex.net/get-pdb/1501870/9d36293c-59b2-405d-b64d-cbc75a3e8c53/s12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3068960"/>
            <a:ext cx="3323423" cy="35283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avatars.mds.yandex.net/get-pdb/1364974/771788cb-503c-48e2-ad20-79286f01f4cb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58893" y="1988840"/>
            <a:ext cx="879554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Социально-коммуникативное развитие </a:t>
            </a:r>
            <a:b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«Жаворонки, прилетели и весну нам принесли»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4" descr="https://mygodshot.com/wp-content/uploads/2017/06/birds-3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668" r="14988"/>
          <a:stretch>
            <a:fillRect/>
          </a:stretch>
        </p:blipFill>
        <p:spPr bwMode="auto">
          <a:xfrm>
            <a:off x="6300192" y="0"/>
            <a:ext cx="2293142" cy="2088232"/>
          </a:xfrm>
          <a:prstGeom prst="rect">
            <a:avLst/>
          </a:prstGeom>
          <a:noFill/>
        </p:spPr>
      </p:pic>
      <p:pic>
        <p:nvPicPr>
          <p:cNvPr id="8" name="Picture 4" descr="https://mygodshot.com/wp-content/uploads/2017/06/birds-3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668" r="14988"/>
          <a:stretch>
            <a:fillRect/>
          </a:stretch>
        </p:blipFill>
        <p:spPr bwMode="auto">
          <a:xfrm flipH="1">
            <a:off x="3059832" y="3356992"/>
            <a:ext cx="2880320" cy="2448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vatars.mds.yandex.net/get-pdb/1364974/771788cb-503c-48e2-ad20-79286f01f4cb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404664"/>
            <a:ext cx="89644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Показать ребёнку картинку с изображением жаворонка (обязательно назвать птицу). Рассказать о том, что жаворонок на зиму улетает в тёплые края, а весной возвращается обратно.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https://funart.pro/uploads/posts/2020-01/1580083262_8-p-madagaskarskii-kustarnikovii-zhavoronok-zh-33.jpg"/>
          <p:cNvPicPr>
            <a:picLocks noChangeAspect="1" noChangeArrowheads="1"/>
          </p:cNvPicPr>
          <p:nvPr/>
        </p:nvPicPr>
        <p:blipFill>
          <a:blip r:embed="rId3" cstate="print"/>
          <a:srcRect l="3195" t="2603" r="3092" b="13621"/>
          <a:stretch>
            <a:fillRect/>
          </a:stretch>
        </p:blipFill>
        <p:spPr bwMode="auto">
          <a:xfrm>
            <a:off x="1043608" y="1484784"/>
            <a:ext cx="7287210" cy="4968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vatars.mds.yandex.net/get-pdb/1364974/771788cb-503c-48e2-ad20-79286f01f4cb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99592" y="260648"/>
            <a:ext cx="75929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Затем прочитать русскую народную потешку (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закличку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 «Жаворонки,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жавороночки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!...». По окончанию чтения передоложите ребёнку выучить потешку вместе.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Таким образом просим тёплую погоду у жаворонков.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267744" y="2204864"/>
            <a:ext cx="5040560" cy="3600400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Жаворонки, </a:t>
            </a:r>
            <a:r>
              <a:rPr lang="ru-RU" sz="2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жавороночки</a:t>
            </a:r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b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Прилетите к нам,</a:t>
            </a:r>
            <a:b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Принесите нам</a:t>
            </a:r>
            <a:b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Лето тёплое</a:t>
            </a:r>
            <a:b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Унесите от нас</a:t>
            </a:r>
            <a:b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Зиму холодную!</a:t>
            </a:r>
            <a:endParaRPr lang="ru-RU" sz="28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4" descr="https://mygodshot.com/wp-content/uploads/2017/06/birds-3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668" r="14988"/>
          <a:stretch>
            <a:fillRect/>
          </a:stretch>
        </p:blipFill>
        <p:spPr bwMode="auto">
          <a:xfrm flipH="1">
            <a:off x="467544" y="2492896"/>
            <a:ext cx="2854905" cy="2426670"/>
          </a:xfrm>
          <a:prstGeom prst="rect">
            <a:avLst/>
          </a:prstGeom>
          <a:noFill/>
        </p:spPr>
      </p:pic>
      <p:pic>
        <p:nvPicPr>
          <p:cNvPr id="9" name="Picture 4" descr="https://mygodshot.com/wp-content/uploads/2017/06/birds-3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668" r="14988"/>
          <a:stretch>
            <a:fillRect/>
          </a:stretch>
        </p:blipFill>
        <p:spPr bwMode="auto">
          <a:xfrm>
            <a:off x="6012160" y="3284984"/>
            <a:ext cx="2736304" cy="2448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vatars.mds.yandex.net/get-pdb/1364974/771788cb-503c-48e2-ad20-79286f01f4cb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51520" y="260648"/>
            <a:ext cx="87129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Предложите ребёнку нарисовать картинку «Весна и жаворонки» (на рисунке могут быть просто силуэты птиц). Предварительно обсудить с ним, какие изменения, происходящие в природе весной они могут изобразить. (Картинку можно рисовать любым материалом какой выберет ребёнок т.е или красками, или цветными карандашами, или восковыми мелками).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ПРИМЕР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https://www.maam.ru/upload/blogs/detsad-1291265-1538323376.jpg"/>
          <p:cNvPicPr>
            <a:picLocks noChangeAspect="1" noChangeArrowheads="1"/>
          </p:cNvPicPr>
          <p:nvPr/>
        </p:nvPicPr>
        <p:blipFill>
          <a:blip r:embed="rId3" cstate="print"/>
          <a:srcRect t="1953" r="-1044" b="6232"/>
          <a:stretch>
            <a:fillRect/>
          </a:stretch>
        </p:blipFill>
        <p:spPr bwMode="auto">
          <a:xfrm>
            <a:off x="1763688" y="2204864"/>
            <a:ext cx="5544616" cy="377676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vatars.mds.yandex.net/get-pdb/1364974/771788cb-503c-48e2-ad20-79286f01f4cb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27584" y="1412776"/>
            <a:ext cx="770485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>
                <a:latin typeface="Times New Roman" pitchFamily="18" charset="0"/>
                <a:cs typeface="Times New Roman" pitchFamily="18" charset="0"/>
              </a:rPr>
              <a:t>Познавательное 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развитие</a:t>
            </a: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b="1" i="1" dirty="0">
                <a:latin typeface="Times New Roman" pitchFamily="18" charset="0"/>
                <a:cs typeface="Times New Roman" pitchFamily="18" charset="0"/>
              </a:rPr>
              <a:t>«Мой город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/>
              <a:t> </a:t>
            </a:r>
          </a:p>
        </p:txBody>
      </p:sp>
      <p:pic>
        <p:nvPicPr>
          <p:cNvPr id="22530" name="Picture 2" descr="https://i.pinimg.com/originals/c4/30/70/c430702ee145387a4c246efe2bd3d2a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2852936"/>
            <a:ext cx="2592288" cy="33926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vatars.mds.yandex.net/get-pdb/1364974/771788cb-503c-48e2-ad20-79286f01f4cb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404664"/>
            <a:ext cx="853244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Поговорите с детьми о нашем городе Нижнем Новгороде, о названии  родного  города, познакомьте с его достопримечательностями. Поговорите о том, что люди,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которые строили город, очень старались и хорошо выполнили свою работу. Воспитывайте чувство гордости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 свой город.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12" name="Picture 8" descr="https://russouvenirs.ru/files/tovar/2900_3000/2990/02-76k7_det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2132856"/>
            <a:ext cx="6120680" cy="40729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vatars.mds.yandex.net/get-pdb/1364974/771788cb-503c-48e2-ad20-79286f01f4cb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63688" y="188640"/>
            <a:ext cx="51125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Почитайте с детьми: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980728"/>
            <a:ext cx="739856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1) В.Бианки «Первая охота»,«Подкидыш»;           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2) Д.Хармс «Очень страшная история»;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3)  К.Чуковский «Телефон»,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Тараканище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»;      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4) братья Гримм.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Бременские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музыканты», нем., пер. В. Введенского, под ред. С. Маршака.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https://cdn1.ozone.ru/multimedia/10142070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130723">
            <a:off x="6183091" y="760586"/>
            <a:ext cx="1102297" cy="1529198"/>
          </a:xfrm>
          <a:prstGeom prst="rect">
            <a:avLst/>
          </a:prstGeom>
          <a:noFill/>
        </p:spPr>
      </p:pic>
      <p:pic>
        <p:nvPicPr>
          <p:cNvPr id="20484" name="Picture 4" descr="https://cdn1.ozone.ru/multimedia/102149877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718143">
            <a:off x="7372565" y="717034"/>
            <a:ext cx="1078784" cy="1427278"/>
          </a:xfrm>
          <a:prstGeom prst="rect">
            <a:avLst/>
          </a:prstGeom>
          <a:noFill/>
        </p:spPr>
      </p:pic>
      <p:pic>
        <p:nvPicPr>
          <p:cNvPr id="20486" name="Picture 6" descr="https://www.libex.ru/img/x/05/15/d054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8264" y="2204864"/>
            <a:ext cx="974998" cy="1395120"/>
          </a:xfrm>
          <a:prstGeom prst="rect">
            <a:avLst/>
          </a:prstGeom>
          <a:noFill/>
        </p:spPr>
      </p:pic>
      <p:pic>
        <p:nvPicPr>
          <p:cNvPr id="20488" name="Picture 8" descr="https://volna-k.ru/upload/iblock/748/748855944a1d0c9da2c2d8a4f44fe25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855112">
            <a:off x="6079975" y="3814891"/>
            <a:ext cx="1064443" cy="1416533"/>
          </a:xfrm>
          <a:prstGeom prst="rect">
            <a:avLst/>
          </a:prstGeom>
          <a:noFill/>
        </p:spPr>
      </p:pic>
      <p:pic>
        <p:nvPicPr>
          <p:cNvPr id="20490" name="Picture 10" descr="https://avatars.mds.yandex.net/get-pdb/2056332/147c70e4-a37c-44f9-a454-bce869cb735a/s1200?webp=fals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872524">
            <a:off x="7321981" y="3735708"/>
            <a:ext cx="1063537" cy="1391761"/>
          </a:xfrm>
          <a:prstGeom prst="rect">
            <a:avLst/>
          </a:prstGeom>
          <a:noFill/>
        </p:spPr>
      </p:pic>
      <p:pic>
        <p:nvPicPr>
          <p:cNvPr id="20492" name="Picture 12" descr="https://cmp24.ru/images/prodacts/sourse/65778/65778566_bremenskie-muzyikantyi-mahaon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64288" y="5301208"/>
            <a:ext cx="1053477" cy="13681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vatars.mds.yandex.net/get-pdb/1364974/771788cb-503c-48e2-ad20-79286f01f4cb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27584" y="620688"/>
            <a:ext cx="74705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Формирование элементарных математических представлений: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2996952"/>
            <a:ext cx="76328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 Упражняйте в счете  и отсчете предметов на слух, на ощупь( в пределах 5).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189</Words>
  <Application>Microsoft Office PowerPoint</Application>
  <PresentationFormat>Экран (4:3)</PresentationFormat>
  <Paragraphs>25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DNA Project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DNA7 X86</dc:creator>
  <cp:lastModifiedBy>DNA7 X86</cp:lastModifiedBy>
  <cp:revision>15</cp:revision>
  <dcterms:created xsi:type="dcterms:W3CDTF">2020-04-20T13:04:03Z</dcterms:created>
  <dcterms:modified xsi:type="dcterms:W3CDTF">2020-04-20T15:00:21Z</dcterms:modified>
</cp:coreProperties>
</file>