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57" r:id="rId4"/>
    <p:sldId id="256" r:id="rId5"/>
    <p:sldId id="258" r:id="rId6"/>
    <p:sldId id="260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EFC6D-BDB5-4845-B289-67D015117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66CB8-FE8A-4346-96CE-D8CCAC721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59900A-4183-4079-A4C6-1904A374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0C52D-B660-439F-9505-6C01D9C5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549F3-2AA0-489C-A30A-8C7A4F55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3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EAB66-80C6-440E-A1D3-D409EA40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256A38-C9DD-4AEA-A698-69FE8B2B7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2A4BA-6151-4154-B342-2905FC08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6A334-4813-4ED7-832B-8FAA6C6F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0C799-6704-4BFB-A098-AB39A1B9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2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DEBD91-DD6A-40DC-94DB-3C3B97045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E32F13-8FB1-4F98-A5C0-5D4206DA5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CD522-D97F-4A68-8CC3-4A2375BB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E2C37-1982-455A-B749-1ABC2B44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484B7-3340-420C-983E-10D176F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4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40665-CF86-4D36-904A-9AC95D70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BFBBB-4B60-4A89-A288-8793512D8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2BC7C0-551C-489C-A14A-D5F2A6DF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AE500-A958-4F2B-83D0-2A289F9E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20CE5-79E0-4938-8AFE-09811FBF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7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C3386-859D-4128-B6E8-E3577E81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60DBA3-7276-462B-9D30-950788B3A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DD20A-586E-448F-A2D9-A736D8BB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FCC2C-290E-4953-97D3-5CF96763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9FE26-6C63-4C30-A2AA-1AEC994B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1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75C6B-333C-4A99-A51D-7ECDAC58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26371-96C0-45CF-A7E8-329A30AF7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F6C367-E206-43E4-9087-8EB81540F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0F726-E013-4F3E-992A-8859873B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06F7AB-342D-40CE-9364-57B939FA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235CC-4870-42C9-90D3-CEDCA449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8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8C3C-1CD4-4ADE-8A29-29865F33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C2B6E-721B-40B0-87E3-578B0BE36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D24F7-F3AC-481B-828B-B0169B1DA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0536C0-9BD5-4C6C-AA0C-37A9A522B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200CEB-67CD-4B78-AD06-9614DE549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3A9342-CE71-45A3-B89D-D9C45CCC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08EFF9-7E47-4CC2-80D4-47189DAA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1E2AAF-F776-4EBF-976B-BDD398C4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9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206AD-0D0F-4CDD-AE06-6FB08271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AD8148-35E5-4579-9E10-213A45A3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E2D5F-BA60-413A-B41A-3B13C33B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E3140F-4D33-494E-A3E4-3A1C91D1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8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2D61D8-07EF-478C-B650-ABEF8540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5BD625-BA51-43B1-BCA4-1057CAE4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3FF2C-1518-435B-B5DA-66AB5097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4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72B9D-6631-456A-B7C9-4C9ABE74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F11E28-FEBD-49B9-A52C-65E954ED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406696-F6F1-4620-800E-3EA355C45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234BFB-76FA-4CE3-B748-1B42558F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2EE456-526B-48BB-8EEC-D3A68BD7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B8D604-CADF-4A87-8A66-8CCD1B61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8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EC007-CE26-4E78-92A1-81B0A9A3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01572B-DA4A-466F-9399-9B5B72878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1940B9-8632-477E-9A23-F303FC6A3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69939-ED9B-4181-BDFE-237A919E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9603B0-4046-40B1-B0B1-CB3F9CCB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8EDF7E-BE41-4305-A3A8-39D82150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5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28194-B9DF-4C0B-A367-EB6CF523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41C8F-D881-42A4-883B-6296B3245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B16CA7-C11E-49B5-A244-E49E19258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CF59-9FAF-41D5-9B7B-6B1EE62437B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141F53-4DD6-42FD-93E4-B5EE6F80C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659B4-3E7A-4077-AB12-BD57E87B4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1A7A-6423-42B3-8C99-86106745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5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989506-EA43-425C-AEF0-4CF96669E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4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13F71E-749D-4694-806D-1D97AEF27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5" y="1364974"/>
            <a:ext cx="3855960" cy="264030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E22FBA-1CF4-407F-AF17-0ECFA812E6A9}"/>
              </a:ext>
            </a:extLst>
          </p:cNvPr>
          <p:cNvSpPr/>
          <p:nvPr/>
        </p:nvSpPr>
        <p:spPr>
          <a:xfrm>
            <a:off x="5393385" y="7231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способов изобразить салют. Мы предлагаем нарисовать праздничный салют в технике штампования. Отпечатки можно нанести втулками от туалетной бумаги, превращая часть рулончика в «бахрому»: один конец  разрезаем на множество частей  и аккуратно отгибаем нарезанные полоски наружу в разные стороны. Затем разводим гуашь разных цветов в тарелки. Помещаем втулку в краску, и печатаем на листе бумаги. Разноцветный праздничный салют готов.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F95CA-FEB2-4B95-9633-21B90845C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2" y="2685124"/>
            <a:ext cx="4929465" cy="2746513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4E91BF-F5A3-414F-B922-E7F9D5E75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" y="0"/>
            <a:ext cx="424069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828C0E-0987-4EB4-9E56-F38312AC3EAE}"/>
              </a:ext>
            </a:extLst>
          </p:cNvPr>
          <p:cNvSpPr txBox="1"/>
          <p:nvPr/>
        </p:nvSpPr>
        <p:spPr>
          <a:xfrm>
            <a:off x="927652" y="410817"/>
            <a:ext cx="412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Рисуем праздничный салют.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2672B-E4C0-4113-8A3E-80917B9D9FC2}"/>
              </a:ext>
            </a:extLst>
          </p:cNvPr>
          <p:cNvSpPr txBox="1"/>
          <p:nvPr/>
        </p:nvSpPr>
        <p:spPr>
          <a:xfrm>
            <a:off x="5393385" y="5572308"/>
            <a:ext cx="609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 на скорую встречу. И ждём ваших фотографий.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CF9AB-BDFF-4F0C-8E46-C9DCAF6149D8}"/>
              </a:ext>
            </a:extLst>
          </p:cNvPr>
          <p:cNvSpPr txBox="1"/>
          <p:nvPr/>
        </p:nvSpPr>
        <p:spPr>
          <a:xfrm flipH="1">
            <a:off x="9289787" y="6082311"/>
            <a:ext cx="235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Ваши воспитатели.</a:t>
            </a:r>
          </a:p>
        </p:txBody>
      </p:sp>
    </p:spTree>
    <p:extLst>
      <p:ext uri="{BB962C8B-B14F-4D97-AF65-F5344CB8AC3E}">
        <p14:creationId xmlns:p14="http://schemas.microsoft.com/office/powerpoint/2010/main" val="343288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A50CBB-814B-4DCC-B45E-96BEF8C8D270}"/>
              </a:ext>
            </a:extLst>
          </p:cNvPr>
          <p:cNvSpPr/>
          <p:nvPr/>
        </p:nvSpPr>
        <p:spPr>
          <a:xfrm>
            <a:off x="4293703" y="381755"/>
            <a:ext cx="79910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Рассказывая детям о Великой Отечественной войне, уделите особое внимание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эмоциональному восприятию детьми темы войны как «борьбы добра со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злом». Ведь ребёнку недостаточно знать, ему надо ещё чувствовать.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воспринятая сердцем, запомнится надолго и даст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благотворные результаты.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почему война получила такое название. Отечество – это родная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сторона, семья, дом, друзья – всё то, что человеку дорого. Наши предки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воевали за свою страну, своих детей, за родную землю, которую враги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отнять навсегда. Великая – потому что сражалась не только армия,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весь народ.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беседе с ребёнком надо непременно указать, что вся наша страна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объединилась против врагов. Что сражения происходили не только «на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ратных полях», но и везде, куда приходили захватчики. С оккупантами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сражались не только военные, но и обычные люди, которые становились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партизанами. Благодаря единству мы и смогли победить, отстоять свою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9648BD-F45D-4723-BAAD-D1D55A5CC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3"/>
            <a:ext cx="5314123" cy="64244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1052F1-7966-45C0-82A9-A123F6A5F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5" y="1616546"/>
            <a:ext cx="3596938" cy="2830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00D77-ACF3-4307-B3E3-526B49261519}"/>
              </a:ext>
            </a:extLst>
          </p:cNvPr>
          <p:cNvSpPr txBox="1"/>
          <p:nvPr/>
        </p:nvSpPr>
        <p:spPr>
          <a:xfrm>
            <a:off x="583095" y="48112"/>
            <a:ext cx="438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«Расскажем детям о войне».</a:t>
            </a:r>
          </a:p>
        </p:txBody>
      </p:sp>
    </p:spTree>
    <p:extLst>
      <p:ext uri="{BB962C8B-B14F-4D97-AF65-F5344CB8AC3E}">
        <p14:creationId xmlns:p14="http://schemas.microsoft.com/office/powerpoint/2010/main" val="219749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4E01E-A7F2-4B68-8D1B-A9B66870C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4"/>
            <a:ext cx="6347791" cy="658564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C177A3A-F0E8-4EF9-8AFF-799C2FA11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817217"/>
            <a:ext cx="4263887" cy="590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F84C80-8A11-4F9B-B347-385DBE590F0E}"/>
              </a:ext>
            </a:extLst>
          </p:cNvPr>
          <p:cNvSpPr/>
          <p:nvPr/>
        </p:nvSpPr>
        <p:spPr>
          <a:xfrm>
            <a:off x="1196006" y="1720840"/>
            <a:ext cx="50722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праздник –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 вся страна.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 наши деды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ордена.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 утра зовет дорога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торжественный парад.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задумчиво с порога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им бабушки глядят.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(Тимофей Белозёров)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C7E08C-72E4-49EE-B4F3-D00138971CFC}"/>
              </a:ext>
            </a:extLst>
          </p:cNvPr>
          <p:cNvSpPr/>
          <p:nvPr/>
        </p:nvSpPr>
        <p:spPr>
          <a:xfrm>
            <a:off x="8418444" y="1720840"/>
            <a:ext cx="340249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– боец бывалый,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Повидал за жизнь немало.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 отвагою в бою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Защищал страну свою!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Победы засверкали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груди его медали.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груди его – медали!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сестрой их сосчитали.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8C4E77-765C-4DDA-89BB-F37ADC5C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48" y="1443841"/>
            <a:ext cx="4028661" cy="3887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73F8CE-6A92-4674-90EE-CCB07135DBC8}"/>
              </a:ext>
            </a:extLst>
          </p:cNvPr>
          <p:cNvSpPr txBox="1"/>
          <p:nvPr/>
        </p:nvSpPr>
        <p:spPr>
          <a:xfrm>
            <a:off x="2560982" y="260446"/>
            <a:ext cx="533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Почитаем с детьми стихи.</a:t>
            </a:r>
          </a:p>
        </p:txBody>
      </p:sp>
    </p:spTree>
    <p:extLst>
      <p:ext uri="{BB962C8B-B14F-4D97-AF65-F5344CB8AC3E}">
        <p14:creationId xmlns:p14="http://schemas.microsoft.com/office/powerpoint/2010/main" val="244242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F1D1D-F2FB-413E-BEEA-FFE72A4FA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7" y="0"/>
            <a:ext cx="6122504" cy="67879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9FE69B-C52B-4D18-82B7-E5064C2E83A1}"/>
              </a:ext>
            </a:extLst>
          </p:cNvPr>
          <p:cNvSpPr/>
          <p:nvPr/>
        </p:nvSpPr>
        <p:spPr>
          <a:xfrm>
            <a:off x="714541" y="659054"/>
            <a:ext cx="49960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праздник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(Сжимают и разжимают кулачки)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 вся страна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(Показываем руками большой круг)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 наши деды –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ордена!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(Похлопывают ладошками п</a:t>
            </a:r>
            <a:r>
              <a:rPr lang="ru-RU" dirty="0"/>
              <a:t>о груди)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546B12-C0C7-42F8-A935-BC53EA3CE3A5}"/>
              </a:ext>
            </a:extLst>
          </p:cNvPr>
          <p:cNvSpPr/>
          <p:nvPr/>
        </p:nvSpPr>
        <p:spPr>
          <a:xfrm>
            <a:off x="6294783" y="0"/>
            <a:ext cx="58044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Салют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все было тихо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(Пальчики собраны в кулачки)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вдруг, Салют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салют!!!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(Разжать пальчики)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Ракеты в небе вспыхнули.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там и тут!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(Поднимаем руки одновременно работая кулачками, вправо –влево).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– праздник дедов.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праздник твой и мой.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(Указывают на меня потом на себя)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же чистым будет небо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над головой разводят в стороны)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ребят над головой.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гремят сегодня пушки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(Стучат кулачками)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парадах и в кино.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 мир. Войны не нужно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(Обнимают себя)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точно решено!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(Жест указательным пальцем)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1BFC2-C499-43BD-A162-B7EC4BF76C04}"/>
              </a:ext>
            </a:extLst>
          </p:cNvPr>
          <p:cNvSpPr txBox="1"/>
          <p:nvPr/>
        </p:nvSpPr>
        <p:spPr>
          <a:xfrm>
            <a:off x="767779" y="26703"/>
            <a:ext cx="528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Поиграем с пальчиками. Пальчиковая гимнастика.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8CCA1-0057-4DCF-AD9A-0C1450D46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57" y="2768462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66341-647D-4C4D-919A-B7D272623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2" y="-54054"/>
            <a:ext cx="57912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702EEA-F234-4848-9D26-3FC49C8D62A0}"/>
              </a:ext>
            </a:extLst>
          </p:cNvPr>
          <p:cNvSpPr txBox="1"/>
          <p:nvPr/>
        </p:nvSpPr>
        <p:spPr>
          <a:xfrm flipH="1">
            <a:off x="3259637" y="0"/>
            <a:ext cx="628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Игры на военную тематику.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FF815-4416-43F8-8696-630D53CCC439}"/>
              </a:ext>
            </a:extLst>
          </p:cNvPr>
          <p:cNvSpPr txBox="1"/>
          <p:nvPr/>
        </p:nvSpPr>
        <p:spPr>
          <a:xfrm flipH="1">
            <a:off x="993647" y="420438"/>
            <a:ext cx="5652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«Пограничный столб».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Пограничный столб разрушен. Его надо восстановить. Для этого предлагается конструктор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зелёных, 5 красных деталей). Собираем столб на скорость, кто быстрее соберёт, тот и выиграл. (родители или дети).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235CC-BC10-47A3-98A2-01BD85CDF5DD}"/>
              </a:ext>
            </a:extLst>
          </p:cNvPr>
          <p:cNvSpPr txBox="1"/>
          <p:nvPr/>
        </p:nvSpPr>
        <p:spPr>
          <a:xfrm>
            <a:off x="2895600" y="2078445"/>
            <a:ext cx="471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патроны».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 лежат патроны (крышки, пробки). По сигналу игроки собирают их в корзину, побеждает тот, кто соберёт больше.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8AE39-3C49-4EE7-9306-00D0712B705E}"/>
              </a:ext>
            </a:extLst>
          </p:cNvPr>
          <p:cNvSpPr txBox="1"/>
          <p:nvPr/>
        </p:nvSpPr>
        <p:spPr>
          <a:xfrm>
            <a:off x="4837044" y="3483054"/>
            <a:ext cx="424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«Подъём».                                                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Выбирается одежда (маска, перчатки). Кто быстрее оденется при слове «Подъём», тот и победил.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087EA-65FC-46AE-AC1A-32F577886368}"/>
              </a:ext>
            </a:extLst>
          </p:cNvPr>
          <p:cNvSpPr txBox="1"/>
          <p:nvPr/>
        </p:nvSpPr>
        <p:spPr>
          <a:xfrm>
            <a:off x="7090712" y="4848124"/>
            <a:ext cx="4478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«Прицельный бой».</a:t>
            </a:r>
          </a:p>
          <a:p>
            <a:r>
              <a:rPr lang="ru-RU" dirty="0"/>
              <a:t>Дети и родители поочерёдно бросают шарики в корзину, которая стоит на 2-3 метра от них. Тот, кто забросил наибольшее количество предметов в корзину считается победителем.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387531-5D0A-416C-9297-87F95397C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26" y="202510"/>
            <a:ext cx="2057656" cy="27435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FD277C-C270-4720-8A9D-A46BEBD40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99" y="2511494"/>
            <a:ext cx="1809750" cy="25241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443F39-69A1-4DA2-81DD-E7C13B738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3" y="2078445"/>
            <a:ext cx="2054087" cy="14773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C84545-A2C8-48FA-8706-697CCB76B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19" y="35557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6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F6EC30-1E6D-49E3-A993-C342ECD4B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39" y="530087"/>
            <a:ext cx="4483066" cy="5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916E3EF7-5C8B-4AD1-B5CF-8C3A20FAEA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8A5DF4-6C68-4625-A53E-28A43F852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95" y="410990"/>
            <a:ext cx="4483066" cy="6026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51185B-C8F8-44B6-9083-AC5D9BF30778}"/>
              </a:ext>
            </a:extLst>
          </p:cNvPr>
          <p:cNvSpPr txBox="1"/>
          <p:nvPr/>
        </p:nvSpPr>
        <p:spPr>
          <a:xfrm flipH="1">
            <a:off x="3587508" y="68422"/>
            <a:ext cx="5543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«Найди по тени». (военная техника).</a:t>
            </a:r>
          </a:p>
        </p:txBody>
      </p:sp>
    </p:spTree>
    <p:extLst>
      <p:ext uri="{BB962C8B-B14F-4D97-AF65-F5344CB8AC3E}">
        <p14:creationId xmlns:p14="http://schemas.microsoft.com/office/powerpoint/2010/main" val="277570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26B20A-4F5C-483D-ACA1-D48F411DC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70" y="1368182"/>
            <a:ext cx="5671930" cy="438325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5443B-A16A-498B-919F-E55F0CBA6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06" y="1368183"/>
            <a:ext cx="5492224" cy="438325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1F7EF-0255-4A4D-8B46-FAE63167AA06}"/>
              </a:ext>
            </a:extLst>
          </p:cNvPr>
          <p:cNvSpPr txBox="1"/>
          <p:nvPr/>
        </p:nvSpPr>
        <p:spPr>
          <a:xfrm>
            <a:off x="4321010" y="232576"/>
            <a:ext cx="439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Изучаем военные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16399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0501E3-0A50-4D75-835F-FE1EF084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7" y="1262477"/>
            <a:ext cx="5713771" cy="433304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9C6EAC-CAE5-4E37-95AF-A86C0C74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004" y="1262477"/>
            <a:ext cx="5609969" cy="4333046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2789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9AF744-B207-4BC6-A5AE-22C35B777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39" y="1126435"/>
            <a:ext cx="5950226" cy="460513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81C618-2F43-4F24-8E34-12CC9D626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56" y="1126435"/>
            <a:ext cx="5605670" cy="460513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13010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645</Words>
  <Application>Microsoft Office PowerPoint</Application>
  <PresentationFormat>Широкоэкранный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79777</dc:creator>
  <cp:lastModifiedBy>79777</cp:lastModifiedBy>
  <cp:revision>45</cp:revision>
  <dcterms:created xsi:type="dcterms:W3CDTF">2020-04-16T16:26:40Z</dcterms:created>
  <dcterms:modified xsi:type="dcterms:W3CDTF">2020-04-17T18:18:11Z</dcterms:modified>
</cp:coreProperties>
</file>