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CC00"/>
    <a:srgbClr val="FF6600"/>
    <a:srgbClr val="00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>
        <p:scale>
          <a:sx n="77" d="100"/>
          <a:sy n="77" d="100"/>
        </p:scale>
        <p:origin x="-178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1820-1246-4BE9-AE7D-5601CD67A4B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10F6-BD77-4635-B602-4380BAAA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i.ytimg.com/vi/zCrvNQyIB-w/maxresdefaul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64088" y="4437112"/>
            <a:ext cx="3136221" cy="1954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1484784"/>
            <a:ext cx="7025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 мозаичной аппликация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«Радуга»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детей и родителей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среднего возраста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4-5 лет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sun1-88.userapi.com/j1EK1Na8829JEP3XRJeSm-kgDJf9ZYjXcE47NA/MFG8vjVX9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09358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s://sun1-87.userapi.com/WJ5V7wbYtTLtxo56QZuVSvEXHvxeWqw63itJgA/PDghtI7Oy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41553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52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Берем первые квадратики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цвета и приклеиваем на первую  полоску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sun1-21.userapi.com/Ern6nM1LeS-GSUs7Uck41QiyNuQQGAWrLSabew/-ORM2x2kM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656630" cy="518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42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берём  квадратики </a:t>
            </a:r>
            <a:r>
              <a:rPr lang="ru-RU" sz="2400" b="1" i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наклеиваем на вторую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sun1-25.userapi.com/NBcfosFfRFco-C1a53U-s7q_W-MwLHHtk040Og/sz7aQbYZWu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548425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8030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берем квадратики 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жёлтого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и наклеиваем их на третью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берем квадратики </a:t>
            </a:r>
            <a:r>
              <a:rPr lang="ru-RU" sz="2400" b="1" i="1" u="sng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зелёного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и наклеиваем их на третью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1-98.userapi.com/3kmvhH1SJTs3uClIp7FBtUmhtAWsXvCMwDjJdQ/WhuhGz9Sz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92088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берем квадратики </a:t>
            </a:r>
            <a:r>
              <a:rPr lang="ru-RU" sz="24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наклеиваем их на третью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1-28.userapi.com/l4X8lszlz5LWxzMKSlhXI3s_53YvamX6dpUFfw/XnVHlujqq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560840" cy="532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берем квадратики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и наклеиваем их на третью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1-97.userapi.com/S-U6RwyFwrEoydcyCZxcwbK64hqq9lJfFsWFpA/k4RIUq8kp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1"/>
            <a:ext cx="7704856" cy="511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берем квадратики </a:t>
            </a:r>
            <a:r>
              <a:rPr lang="ru-RU" sz="2400" b="1" i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фиолетового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цвета и наклеиваем их на третью полоску.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1-16.userapi.com/22OlPrCl2Sj92-kLyjotYNT_Z13JnfAwxYjlOQ/Ltgrv5S3w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7395393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sun1-89.userapi.com/aSHdBiSapHt48fchi0Luqn62sIHusZqQLTWh5Q/GIgkFETxw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176464" cy="329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8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Берем ватные диски (вату), достаём один ватный диск.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un1-92.userapi.com/BEWV2WSkl4CWg68A4zOEGmtVpYUXnwE5nW7pBA/QXCQ68jI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3204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s://sun1-98.userapi.com/6l0YQUmkxkzkSGT8U2ug3WrEyr8jhncoipkohg/EXpkVP2g8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987115" cy="290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s://sun1-27.userapi.com/qkGFWp2e9GghJgHSoD3fOtVxChbmGAxbD8Xv4A/rQq5sEVrR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41349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Разрываем ватный диска на мелкие кусочки, намазываем клеем полностью с начало одно облачко и приклеиваем на него наши кусочки ваты, со вторым облачком делаем тоже самое.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sun1-25.userapi.com/C8AYn7x_XvBuEIhOS7s2iQDpRMWZuENTWCG3gA/VQ-sR0uA2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82383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6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такая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у нас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вами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получилась</a:t>
            </a:r>
            <a:r>
              <a:rPr lang="ru-RU" sz="2400" b="1" dirty="0" smtClean="0">
                <a:solidFill>
                  <a:srgbClr val="9900CC"/>
                </a:solidFill>
              </a:rPr>
              <a:t>!!!</a:t>
            </a:r>
            <a:endParaRPr lang="ru-RU" sz="24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2141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Закреплять умение узнавать, называть и систематизировать цвета радуги;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Формировать представление детей о расположении цветов радуги;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Учить детей создавать мозаичный рисунок с помощью разноцветных обрезков бумаги;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Воспитывать самостоятельность, уверенность и желание заниматься мозаичной аппликацией.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i.ytimg.com/vi/zCrvNQyIB-w/maxresdefaul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21070666">
            <a:off x="6590207" y="5151501"/>
            <a:ext cx="2451152" cy="1527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i.ytimg.com/vi/zCrvNQyIB-w/maxresdefaul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1673424"/>
            <a:ext cx="831921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614520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0131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нетерпение ждём фото ваших робот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Давайте представим, что на дворе прекрасная солнечная погода, светит солнышко, мы все в ожидании лета которое вот-вот наступит, но вдруг, пошёл дождик, и после него вышла радуга!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\Desktop\картинки\0f879_pics-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55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561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Красиво и волшебно, не правда ли?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498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Давайте вместе со своими детками сделаем аппликацию «Радуга».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sun1-97.userapi.com/Okq2d-aGUTpGbBvkAGvVcLgkVZ6gXYeViAQ1nQ/yA6NmaOyu1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971600" y="1268760"/>
            <a:ext cx="7416824" cy="518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Охотник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Желает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Сидит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Фазан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964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Повторите с ребёнком цвета радуги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i.ytimg.com/vi/zCrvNQyIB-w/maxresdefaul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33772" y="2049111"/>
            <a:ext cx="4130494" cy="257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un1-88.userapi.com/KvoLjuztQ1n7Y22V6EdBZ5iEqzRDMf8-fJLHuQ/B6NsPOZi4B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259632" y="1412776"/>
            <a:ext cx="684050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работы нам понадобится белый лист бумаги А4, цветная бумага, простой карандаш, ватные диски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вата, клей, ножницы.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sun1-90.userapi.com/rOhnB8dh09I9V26Xlk-xUq3Wi_8xqRU4WOQpjw/Pg1A6m5TD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694389" cy="477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белом листе А4 нарисуйте полоски радуги. Каждая полоска шириной 1-1,5 см. Справой и с левой стороны радуги нарисуйте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облачки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wrpop.com/wp-content/uploads/2016/07/pastel_plasma_colors_BRIGHTsparkl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sun1-14.userapi.com/m5O673R4xGURFETt3G2_3CTVACh5KqdKfjOkkg/pNt2J1T9l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844824"/>
            <a:ext cx="412490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Берём цветную бумагу (7 цветов радуги) и нарезаем каждого цвета по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 полоски,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полоски разрезать на квадратики (это задание можно дать ребёнку), пока вы будете рисовать радугу.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un1-28.userapi.com/xktiINy5w8MbCj2c0M3jvaqAA-hE_h1PMut51g/rv9th01Qh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09645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276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15</cp:revision>
  <dcterms:created xsi:type="dcterms:W3CDTF">2020-05-26T18:26:57Z</dcterms:created>
  <dcterms:modified xsi:type="dcterms:W3CDTF">2020-05-29T13:46:20Z</dcterms:modified>
</cp:coreProperties>
</file>