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62" r:id="rId5"/>
    <p:sldId id="264" r:id="rId6"/>
    <p:sldId id="266" r:id="rId7"/>
    <p:sldId id="267" r:id="rId8"/>
    <p:sldId id="268" r:id="rId9"/>
    <p:sldId id="269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otovid.ucoz.ru/_ph/3/195808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955" y="0"/>
            <a:ext cx="9137340" cy="686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716461"/>
            <a:ext cx="8496944" cy="3936675"/>
          </a:xfrm>
          <a:prstGeom prst="rect">
            <a:avLst/>
          </a:prstGeom>
          <a:noFill/>
        </p:spPr>
        <p:txBody>
          <a:bodyPr wrap="none" rtlCol="0">
            <a:prstTxWarp prst="textSlantUp">
              <a:avLst>
                <a:gd name="adj" fmla="val 34795"/>
              </a:avLst>
            </a:prstTxWarp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Экологической тропы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4738" y="5085184"/>
            <a:ext cx="3786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тарший воспитатель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9»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.Н.Новгорода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Юлия Евгеньевна Гараева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://www.domsovetof.ru/_pu/33/08916297.jp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13176"/>
            <a:ext cx="11049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bezlyudivka-lyceum.edu.kh.ua/files2/images/psiholog/babochki_98.gif?size=1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7175" y="432882"/>
            <a:ext cx="858166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bezlyudivka-lyceum.edu.kh.ua/files2/images/psiholog/babochki_98.gif?size=1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26905">
            <a:off x="4584859" y="4077072"/>
            <a:ext cx="858166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bezlyudivka-lyceum.edu.kh.ua/files2/images/psiholog/babochki_98.gif?size=1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01414">
            <a:off x="7308304" y="851238"/>
            <a:ext cx="858166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92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vid.ucoz.ru/_ph/3/195808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" y="-8763"/>
            <a:ext cx="9137340" cy="686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332656"/>
            <a:ext cx="799288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работе с детьми на экологической тропе детского сада: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для общения детей с природой ближайшего окружения и оздоровления детей на свежем воздухе.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живой природой для развития сенсорных качеств каждого ребенка.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разными объектами живой природы и показать ее взаимосвязь с окружающим миром.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ребенка с природой безопасным для ребенка и самой природы.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близости к природе и сопереживанию всему живому, заботы и бережного отношения к природе.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передавать свои впечатления от общения с природой в рисунках, поделках, рассказах и других творческих работах.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тропе наблюдения в разные времена года, игры, экскурсии, исследования, театрализованные занятия и другие виды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53619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vid.ucoz.ru/_ph/3/195808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955" y="0"/>
            <a:ext cx="9137340" cy="686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889844"/>
            <a:ext cx="69847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экологического 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том, что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иссякнуть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его не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оберегать и не заботиться о нем.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поэтому экологическое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детей начинается с раннего детства, когда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начинают знакомиться с травкой,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цветочками, насекомыми, птицами, животными, с различными природными явлениями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и заключается задача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педагогов ДОУ, объяснить и научить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наших детей, что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знаем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умеем сами, в силу своих возможностей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навыков.</a:t>
            </a:r>
            <a:endParaRPr lang="ru-RU" sz="2000" dirty="0"/>
          </a:p>
        </p:txBody>
      </p:sp>
      <p:pic>
        <p:nvPicPr>
          <p:cNvPr id="2050" name="Picture 2" descr="http://proizvodstvo2.ru/wp-content/uploads/2015/03/deti_ves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3528"/>
            <a:ext cx="2876287" cy="2341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77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vid.ucoz.ru/_ph/3/195808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955" y="0"/>
            <a:ext cx="9137340" cy="686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332656"/>
            <a:ext cx="69127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работы являются: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осознанного отношения ребенка через общение с природой.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системы экологических знаний и представлений.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эстетических чувств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видеть и почувствовать красоту природы, восхититься ею, желания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посильной для них деятельности по уходу за растениями и животными, по охране и защите природы.</a:t>
            </a:r>
          </a:p>
        </p:txBody>
      </p:sp>
      <p:pic>
        <p:nvPicPr>
          <p:cNvPr id="10242" name="Picture 2" descr="http://neskuchnij.net/_ph/4/3432549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2551" y="3356992"/>
            <a:ext cx="3503074" cy="26273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7591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otovid.ucoz.ru/_ph/3/195808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" y="-5622"/>
            <a:ext cx="9137340" cy="686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548680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тропа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одна из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воспитания и образования детей – работа в экологически значимом пространстве, на образовательном маршруте, проходящем через различные природные объекты. Знакомясь с растениями и животными, местами их обитания, особенностями природных ландшафтов и т.д., дети и взрослые расширяют свой кругозор, практикуются в ориентировании.</a:t>
            </a:r>
          </a:p>
        </p:txBody>
      </p:sp>
      <p:pic>
        <p:nvPicPr>
          <p:cNvPr id="8194" name="Picture 2" descr="http://takya.ru/nuda/ekologicheskij-proekt-udivitelenoe-ryadom/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95449"/>
            <a:ext cx="452010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49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otovid.ucoz.ru/_ph/3/195808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" y="-8763"/>
            <a:ext cx="9137340" cy="686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332656"/>
            <a:ext cx="7272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работы на экологической тропе возможно осуществлять с учетом сезонных изменений и местных условий. Важно сочетать ознакомление детей с яркими объектами растительного и животного мира, сезонными явлениями и видами труда в природе.</a:t>
            </a:r>
          </a:p>
        </p:txBody>
      </p:sp>
      <p:pic>
        <p:nvPicPr>
          <p:cNvPr id="9220" name="Picture 4" descr="http://lifeandjoy.ru/uploads/posts/2015-09/1443529554_lifeandjou.ru_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88427"/>
            <a:ext cx="5688632" cy="3188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149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vid.ucoz.ru/_ph/3/195808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" y="-8763"/>
            <a:ext cx="9137340" cy="686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476672"/>
            <a:ext cx="6462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экологической тропе дети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 по точкам и вот пример нескольких из них: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«Цветочная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«Песочный дворик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«Вишенка»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гостях у сказки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«Спортивная»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«Исследовательская»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«Подворье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www.maam.ru/upload/blogs/detsad-61185-14401787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4104456" cy="30752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77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otovid.ucoz.ru/_ph/3/195808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" y="-22237"/>
            <a:ext cx="9137340" cy="686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476672"/>
            <a:ext cx="51663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«Цветочная»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Уточнить представления о цветниках, о разнообразии цветущих растений, их названия, строение, способы ухода, условия роста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«Песочный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дворик»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Закреплять представления о свойствах песка, развивать умение создавать из него постройки и обыгрывать их, развивать воображение, конструкторские умения.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vosledoma.com/wp-content/uploads/2014/06/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2334" y="584860"/>
            <a:ext cx="2784309" cy="2088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bastion.tv/media/news/658cc7fd1f1a4cc29b12e851a2c501e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4729" y="2843644"/>
            <a:ext cx="3036168" cy="20342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406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vid.ucoz.ru/_ph/3/195808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" y="-8763"/>
            <a:ext cx="9137340" cy="686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908720"/>
            <a:ext cx="48782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«Вишенка»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Закрепить названия деревьев, их строение и внешние признаки. Учить различать деревья по внешним признакам, воспитывать бережное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/>
              <a:t>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«В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гостях у сказки»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интерес к сказкам, воспитывать чуткость к художественному слову, эмоциональное отношение, желание участвовать в инсценировках знакомых сказок, играх – драматизациях по мотивам знакомых сказок.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://litdosug.ru/sites/default/files/images/illustration/11/vishnya_v_cvetu_1.jpg?14588229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80212"/>
            <a:ext cx="2782569" cy="2088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xn-----7kcababy9cenrjhoks5a1gq9l.xn--p1ai/_ph/4/2/2345245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2936"/>
            <a:ext cx="2845020" cy="21337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38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vid.ucoz.ru/_ph/3/195808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" y="-8763"/>
            <a:ext cx="9137340" cy="686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332656"/>
            <a:ext cx="532859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«Спортивная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Формировать первичные ценностные представления о здоровье и здоровом образе жизни, о человеческом организме, влиянии на него солнечного света, воздуха, воды, движения. Способствовать развитию основных движений и двигательной активности детей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«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Закреплять умения пользоваться оборудованием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опытническо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-экспериментальной деятельности. Определять свойства природных материалов.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Остановка «Подворье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Познакомить с обитателями деревенского дворика: корова, козлик, домашние птицы, собака, кот. Воспитывать бережное отношение к ним.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tmndetsady.ru/upload/news/orig_c0010930c64897176c3ce05247530c6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3078" y="476672"/>
            <a:ext cx="2710922" cy="18061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maam.ru/upload/blogs/d5ca410569f5a69f3a73d94c4f04832a.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05064"/>
            <a:ext cx="2878597" cy="2160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decorationetdesign.fr/wp-content/uploads/2012/05/exterieurs-ete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0577" y="2132856"/>
            <a:ext cx="2952749" cy="2000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0380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586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ИРИШКА</dc:creator>
  <cp:lastModifiedBy>Komp</cp:lastModifiedBy>
  <cp:revision>12</cp:revision>
  <dcterms:created xsi:type="dcterms:W3CDTF">2016-06-19T09:04:39Z</dcterms:created>
  <dcterms:modified xsi:type="dcterms:W3CDTF">2017-10-02T10:14:33Z</dcterms:modified>
</cp:coreProperties>
</file>