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6C46A-EDD9-44FB-B203-6458ADF1D153}" type="datetimeFigureOut">
              <a:rPr lang="ru-RU" smtClean="0"/>
              <a:t>15.09.2015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6F6D4-C25B-460B-BBDA-CE47B7AE4E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28EAC-9B02-402B-BB07-9A432F9F294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kurort.ru/%D1%81%D0%B2%D0%B8%D0%B4%D0%B5%D1%82%D0%B5%D0%BB%D1%8C%D1%81%D1%82%D0%B2%D0%BE%20-%20%D0%B5%D0%B4%D0%B8%D0%BD%D1%8B%D0%B9%20%D1%80%D0%B5%D0%B5%D1%81%D1%82%D1%80%20%D1%82%D1%83%D1%80%D0%BE%D0%BF%D0%B5%D1%80%D0%B0%D1%82%D0%BE%D1%80%D0%BE%D0%B2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4282" y="857232"/>
            <a:ext cx="8572560" cy="8400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Отдых в санаториях Нижегородской области                              с 15% - 20% скидкой</a:t>
            </a:r>
          </a:p>
          <a:p>
            <a:pPr algn="ctr">
              <a:buNone/>
            </a:pP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571984"/>
            <a:ext cx="264320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2428868"/>
            <a:ext cx="287027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43372" y="2357430"/>
            <a:ext cx="45720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1 день пребывания  </a:t>
            </a:r>
            <a:endParaRPr lang="ru-RU" sz="2000" b="1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т.ч.  лечение, питание)</a:t>
            </a:r>
          </a:p>
          <a:p>
            <a:pPr algn="ctr">
              <a:buNone/>
            </a:pPr>
            <a:endParaRPr lang="ru-RU" sz="2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Зеленый город»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-1600-2000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«им. ВЦСПС»- 1955 руб.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«Городецкий»-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2300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0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000636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Материальная помощь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7- 13 дней – 3 000 рублей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14 дней и более- 5 000 рублей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357166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2014 год – 102 чел.</a:t>
            </a:r>
            <a:endParaRPr lang="ru-RU" sz="2400" b="1" i="1" dirty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428604"/>
            <a:ext cx="7072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ЗАО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Санаторно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курортное объединение ФНПР «ПРОФКУРОРТ»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сайт   -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www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profkurort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2643182"/>
            <a:ext cx="62991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Специальная программа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«Профсоюзная путевка»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20%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санаториях ФНПР</a:t>
            </a: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членов профсоюза и членов их семей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КО ФНПР Профкуро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2857520" cy="28706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43306" y="2786058"/>
            <a:ext cx="5000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Санаторно-курортный комплекс профсоюзов объединяет 65 регионов Российской Федерации - от Дальнего Востока до Калининградской области. </a:t>
            </a:r>
          </a:p>
          <a:p>
            <a:pPr algn="just" fontAlgn="base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нём - 374 здравницы - это санатории, пансионаты, дома отдыха, оздоровительные детские лагеря.</a:t>
            </a: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785794"/>
            <a:ext cx="52149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Санаторно-Курортное Объединение «Федерация Независимых Профсоюзов России «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Профкурорт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занимается лечебно-оздоровительным отдыхом уже более 55 лет. Номер в реестре туроператоров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МТЗ 014624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Свидетельство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4286256"/>
            <a:ext cx="292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Санатории России и зарубежья:</a:t>
            </a:r>
          </a:p>
          <a:p>
            <a:pPr algn="just" fontAlgn="base"/>
            <a:endParaRPr lang="ru-RU" b="1" i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Россия</a:t>
            </a: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Беларусь</a:t>
            </a: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Латвия</a:t>
            </a:r>
          </a:p>
          <a:p>
            <a:pPr algn="just" fontAlgn="base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Чехия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5643578"/>
            <a:ext cx="485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Март- август 2015 года – 58 человек</a:t>
            </a:r>
            <a:endParaRPr lang="ru-RU" sz="1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785794"/>
            <a:ext cx="900115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Выходим на сайт  ПРОФКУРОРТА: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profkurort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Открываем  вкладку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Членам профсоюза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(зеленый прямоугольник сверху)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Открываем вкладку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Санатории России и зарубежья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(зеленый прямоугольник слева внизу).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Выбираем  на этой вкладке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Здесь же  выбираем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Ставропольский край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Краснодарский край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или др.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Открываем нужную на вкладку и  слева выбираем город. Выбираем нужный нам санаторий.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вкладке слева выбираем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(Открывается лист: Коммерческие цены. Профсоюзные цены. Здесь же указана скидка)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Выбираем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Профсоюзные цены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Открываем лист в формате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Выбираем нужную нам программу,   категорию номера (эконом, стандарт, люкс и т.п.),  дату заезда,  сроки пребывания.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главной стр. санатория  знакомимся с условиями  проживания, как доехать и др. полезной информацией.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Звоним (или приходим) в райком профсоюза (292 23 20, 297 17 98)  для оформления заявки.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Профсоюзная скидка распространяется на членов профсоюза и членов их семей. Скидка может быть разной  (от 5% до 20%). Материальная помощь (3000 руб.-5000 руб.) оказывается в случае пребывания и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лечения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санатории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предоставлении обратного талона.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85728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работы      по выбору путевки через  </a:t>
            </a:r>
            <a:r>
              <a:rPr lang="ru-RU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 ФНПР </a:t>
            </a:r>
            <a:r>
              <a:rPr lang="ru-RU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ПРОФКУРОРТ</a:t>
            </a:r>
            <a:r>
              <a:rPr lang="ru-RU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endParaRPr lang="ru-RU" sz="1050" b="1" dirty="0" smtClean="0">
              <a:solidFill>
                <a:srgbClr val="C00000"/>
              </a:solidFill>
              <a:latin typeface="Arial" pitchFamily="34" charset="0"/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373</Words>
  <PresentationFormat>Экран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11</cp:revision>
  <dcterms:modified xsi:type="dcterms:W3CDTF">2015-09-15T13:39:10Z</dcterms:modified>
</cp:coreProperties>
</file>